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Default Extension="wav" ContentType="audio/wav"/>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6"/>
  </p:notesMasterIdLst>
  <p:sldIdLst>
    <p:sldId id="256" r:id="rId3"/>
    <p:sldId id="257" r:id="rId4"/>
    <p:sldId id="259" r:id="rId5"/>
    <p:sldId id="283" r:id="rId6"/>
    <p:sldId id="282" r:id="rId7"/>
    <p:sldId id="260" r:id="rId8"/>
    <p:sldId id="271" r:id="rId9"/>
    <p:sldId id="272" r:id="rId10"/>
    <p:sldId id="284" r:id="rId11"/>
    <p:sldId id="273" r:id="rId12"/>
    <p:sldId id="274" r:id="rId13"/>
    <p:sldId id="265" r:id="rId14"/>
    <p:sldId id="276" r:id="rId15"/>
    <p:sldId id="285" r:id="rId16"/>
    <p:sldId id="277" r:id="rId17"/>
    <p:sldId id="278" r:id="rId18"/>
    <p:sldId id="286" r:id="rId19"/>
    <p:sldId id="287" r:id="rId20"/>
    <p:sldId id="288" r:id="rId21"/>
    <p:sldId id="289" r:id="rId22"/>
    <p:sldId id="290" r:id="rId23"/>
    <p:sldId id="291" r:id="rId24"/>
    <p:sldId id="270"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6" d="100"/>
          <a:sy n="86" d="100"/>
        </p:scale>
        <p:origin x="-1494"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8D839A-900E-49CB-A865-FAE8870B4B96}" type="datetimeFigureOut">
              <a:rPr lang="en-US" smtClean="0"/>
              <a:pPr/>
              <a:t>11/29/2013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0AFF2F-F811-4091-ABBF-3BF54021282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Notes Placeholder 1"/>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1"/>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1"/>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1"/>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1"/>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7.jpeg"/><Relationship Id="rId4" Type="http://schemas.openxmlformats.org/officeDocument/2006/relationships/image" Target="../media/image6.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78F57B-19DF-47A4-ACCC-F93AD3D33F31}" type="datetimeFigureOut">
              <a:rPr lang="en-US" smtClean="0"/>
              <a:pPr/>
              <a:t>11/29/2013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62994-B8E4-4DBA-94CE-40D80E2BC275}" type="slidenum">
              <a:rPr lang="en-US" smtClean="0"/>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78F57B-19DF-47A4-ACCC-F93AD3D33F31}" type="datetimeFigureOut">
              <a:rPr lang="en-US" smtClean="0"/>
              <a:pPr/>
              <a:t>11/29/2013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62994-B8E4-4DBA-94CE-40D80E2BC275}" type="slidenum">
              <a:rPr lang="en-US" smtClean="0"/>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78F57B-19DF-47A4-ACCC-F93AD3D33F31}" type="datetimeFigureOut">
              <a:rPr lang="en-US" smtClean="0"/>
              <a:pPr/>
              <a:t>11/29/2013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62994-B8E4-4DBA-94CE-40D80E2BC275}" type="slidenum">
              <a:rPr lang="en-US" smtClean="0"/>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0"/>
          <p:cNvPicPr>
            <a:picLocks noChangeAspect="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5" name="Picture 16"/>
          <p:cNvPicPr>
            <a:picLocks noChangeAspect="1" noChangeArrowheads="1"/>
          </p:cNvPicPr>
          <p:nvPr userDrawn="1"/>
        </p:nvPicPr>
        <p:blipFill>
          <a:blip r:embed="rId3" cstate="print"/>
          <a:srcRect/>
          <a:stretch>
            <a:fillRect/>
          </a:stretch>
        </p:blipFill>
        <p:spPr bwMode="auto">
          <a:xfrm>
            <a:off x="1144588" y="4135439"/>
            <a:ext cx="2227262" cy="369887"/>
          </a:xfrm>
          <a:prstGeom prst="rect">
            <a:avLst/>
          </a:prstGeom>
          <a:noFill/>
          <a:ln w="9525">
            <a:noFill/>
            <a:miter lim="800000"/>
            <a:headEnd/>
            <a:tailEnd/>
          </a:ln>
        </p:spPr>
      </p:pic>
      <p:pic>
        <p:nvPicPr>
          <p:cNvPr id="6" name="Picture 74" descr="Tall Red"/>
          <p:cNvPicPr>
            <a:picLocks noChangeArrowheads="1"/>
          </p:cNvPicPr>
          <p:nvPr userDrawn="1"/>
        </p:nvPicPr>
        <p:blipFill>
          <a:blip r:embed="rId4" cstate="print"/>
          <a:srcRect/>
          <a:stretch>
            <a:fillRect/>
          </a:stretch>
        </p:blipFill>
        <p:spPr bwMode="auto">
          <a:xfrm>
            <a:off x="0" y="914401"/>
            <a:ext cx="1144588" cy="2824163"/>
          </a:xfrm>
          <a:prstGeom prst="rect">
            <a:avLst/>
          </a:prstGeom>
          <a:solidFill>
            <a:schemeClr val="tx2"/>
          </a:solidFill>
          <a:ln w="9525">
            <a:noFill/>
            <a:miter lim="800000"/>
            <a:headEnd/>
            <a:tailEnd/>
          </a:ln>
        </p:spPr>
      </p:pic>
      <p:pic>
        <p:nvPicPr>
          <p:cNvPr id="7" name="Picture 75" descr="Wide Red"/>
          <p:cNvPicPr>
            <a:picLocks noChangeArrowheads="1"/>
          </p:cNvPicPr>
          <p:nvPr userDrawn="1"/>
        </p:nvPicPr>
        <p:blipFill>
          <a:blip r:embed="rId5" cstate="print"/>
          <a:srcRect/>
          <a:stretch>
            <a:fillRect/>
          </a:stretch>
        </p:blipFill>
        <p:spPr bwMode="auto">
          <a:xfrm>
            <a:off x="3262315" y="914401"/>
            <a:ext cx="5881687" cy="2824163"/>
          </a:xfrm>
          <a:prstGeom prst="rect">
            <a:avLst/>
          </a:prstGeom>
          <a:solidFill>
            <a:schemeClr val="tx2"/>
          </a:solidFill>
          <a:ln w="9525">
            <a:noFill/>
            <a:miter lim="800000"/>
            <a:headEnd/>
            <a:tailEnd/>
          </a:ln>
        </p:spPr>
      </p:pic>
      <p:sp>
        <p:nvSpPr>
          <p:cNvPr id="2" name="Title 1"/>
          <p:cNvSpPr>
            <a:spLocks noGrp="1"/>
          </p:cNvSpPr>
          <p:nvPr>
            <p:ph type="ctrTitle"/>
          </p:nvPr>
        </p:nvSpPr>
        <p:spPr>
          <a:xfrm>
            <a:off x="1152934" y="4794898"/>
            <a:ext cx="7772797" cy="894473"/>
          </a:xfrm>
        </p:spPr>
        <p:txBody>
          <a:bodyPr anchor="b"/>
          <a:lstStyle>
            <a:lvl1pPr>
              <a:defRPr sz="2400"/>
            </a:lvl1pPr>
          </a:lstStyle>
          <a:p>
            <a:r>
              <a:rPr lang="en-US" dirty="0" smtClean="0"/>
              <a:t>Click to edit Master title style</a:t>
            </a:r>
            <a:endParaRPr lang="en-US" dirty="0"/>
          </a:p>
        </p:txBody>
      </p:sp>
      <p:sp>
        <p:nvSpPr>
          <p:cNvPr id="3" name="Subtitle 2"/>
          <p:cNvSpPr>
            <a:spLocks noGrp="1"/>
          </p:cNvSpPr>
          <p:nvPr>
            <p:ph type="subTitle" idx="1"/>
          </p:nvPr>
        </p:nvSpPr>
        <p:spPr>
          <a:xfrm>
            <a:off x="1152933" y="5880364"/>
            <a:ext cx="7075289" cy="710189"/>
          </a:xfrm>
        </p:spPr>
        <p:txBody>
          <a:bodyPr/>
          <a:lstStyle>
            <a:lvl1pPr marL="0" marR="0" indent="0" algn="l" defTabSz="914400" rtl="0" eaLnBrk="1" fontAlgn="base" latinLnBrk="0" hangingPunct="1">
              <a:lnSpc>
                <a:spcPct val="100000"/>
              </a:lnSpc>
              <a:spcBef>
                <a:spcPts val="0"/>
              </a:spcBef>
              <a:spcAft>
                <a:spcPts val="300"/>
              </a:spcAft>
              <a:buClr>
                <a:srgbClr val="FF0000"/>
              </a:buClr>
              <a:buSzTx/>
              <a:buFont typeface="Arial" pitchFamily="127" charset="0"/>
              <a:buNone/>
              <a:tabLst/>
              <a:defRPr sz="1800">
                <a:solidFill>
                  <a:schemeClr val="tx1"/>
                </a:solidFill>
              </a:defRPr>
            </a:lvl1pPr>
            <a:lvl2pPr marL="285573" indent="0" algn="ctr">
              <a:buNone/>
              <a:defRPr>
                <a:solidFill>
                  <a:schemeClr val="tx1">
                    <a:tint val="75000"/>
                  </a:schemeClr>
                </a:solidFill>
              </a:defRPr>
            </a:lvl2pPr>
            <a:lvl3pPr marL="571145" indent="0" algn="ctr">
              <a:buNone/>
              <a:defRPr>
                <a:solidFill>
                  <a:schemeClr val="tx1">
                    <a:tint val="75000"/>
                  </a:schemeClr>
                </a:solidFill>
              </a:defRPr>
            </a:lvl3pPr>
            <a:lvl4pPr marL="856718" indent="0" algn="ctr">
              <a:buNone/>
              <a:defRPr>
                <a:solidFill>
                  <a:schemeClr val="tx1">
                    <a:tint val="75000"/>
                  </a:schemeClr>
                </a:solidFill>
              </a:defRPr>
            </a:lvl4pPr>
            <a:lvl5pPr marL="1142291" indent="0" algn="ctr">
              <a:buNone/>
              <a:defRPr>
                <a:solidFill>
                  <a:schemeClr val="tx1">
                    <a:tint val="75000"/>
                  </a:schemeClr>
                </a:solidFill>
              </a:defRPr>
            </a:lvl5pPr>
            <a:lvl6pPr marL="1427864" indent="0" algn="ctr">
              <a:buNone/>
              <a:defRPr>
                <a:solidFill>
                  <a:schemeClr val="tx1">
                    <a:tint val="75000"/>
                  </a:schemeClr>
                </a:solidFill>
              </a:defRPr>
            </a:lvl6pPr>
            <a:lvl7pPr marL="1713437" indent="0" algn="ctr">
              <a:buNone/>
              <a:defRPr>
                <a:solidFill>
                  <a:schemeClr val="tx1">
                    <a:tint val="75000"/>
                  </a:schemeClr>
                </a:solidFill>
              </a:defRPr>
            </a:lvl7pPr>
            <a:lvl8pPr marL="1999011" indent="0" algn="ctr">
              <a:buNone/>
              <a:defRPr>
                <a:solidFill>
                  <a:schemeClr val="tx1">
                    <a:tint val="75000"/>
                  </a:schemeClr>
                </a:solidFill>
              </a:defRPr>
            </a:lvl8pPr>
            <a:lvl9pPr marL="2284583" indent="0" algn="ctr">
              <a:buNone/>
              <a:defRPr>
                <a:solidFill>
                  <a:schemeClr val="tx1">
                    <a:tint val="75000"/>
                  </a:schemeClr>
                </a:solidFill>
              </a:defRPr>
            </a:lvl9pPr>
          </a:lstStyle>
          <a:p>
            <a:r>
              <a:rPr lang="en-US" dirty="0" smtClean="0"/>
              <a:t>Click to edit Master subtitle style</a:t>
            </a:r>
          </a:p>
        </p:txBody>
      </p:sp>
      <p:sp>
        <p:nvSpPr>
          <p:cNvPr id="8" name="Footer Placeholder 4"/>
          <p:cNvSpPr>
            <a:spLocks noGrp="1"/>
          </p:cNvSpPr>
          <p:nvPr>
            <p:ph type="ftr" sz="quarter" idx="10"/>
          </p:nvPr>
        </p:nvSpPr>
        <p:spPr>
          <a:xfrm>
            <a:off x="6105525" y="6491288"/>
            <a:ext cx="2895600" cy="366712"/>
          </a:xfrm>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08038" y="1552222"/>
            <a:ext cx="7910512" cy="4396316"/>
          </a:xfrm>
        </p:spPr>
        <p:txBody>
          <a:bodyPr/>
          <a:lstStyle>
            <a:lvl1pPr>
              <a:defRPr sz="2400"/>
            </a:lvl1pPr>
            <a:lvl2pPr>
              <a:defRPr sz="2000"/>
            </a:lvl2pPr>
            <a:lvl3pPr>
              <a:defRPr sz="1800"/>
            </a:lvl3pPr>
            <a:lvl4pPr>
              <a:defRPr sz="1800"/>
            </a:lvl4pPr>
            <a:lvl5pPr>
              <a:defRPr sz="1800"/>
            </a:lvl5pPr>
            <a:lvl6pPr>
              <a:defRPr sz="1100"/>
            </a:lvl6pPr>
            <a:lvl7pPr>
              <a:defRPr sz="1100"/>
            </a:lvl7pPr>
            <a:lvl8pPr>
              <a:defRPr sz="1100"/>
            </a:lvl8pPr>
            <a:lvl9pPr>
              <a:defRPr sz="1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808038" y="878130"/>
            <a:ext cx="8139112" cy="424921"/>
          </a:xfrm>
        </p:spPr>
        <p:txBody>
          <a:bodyPr/>
          <a:lstStyle>
            <a:lvl1pPr marL="0" indent="0">
              <a:buNone/>
              <a:defRPr sz="2400">
                <a:solidFill>
                  <a:schemeClr val="accent2"/>
                </a:solidFill>
              </a:defRPr>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24" descr="Small Red Square"/>
          <p:cNvPicPr>
            <a:picLocks noChangeAspect="1" noChangeArrowheads="1"/>
          </p:cNvPicPr>
          <p:nvPr userDrawn="1"/>
        </p:nvPicPr>
        <p:blipFill>
          <a:blip r:embed="rId2" cstate="print"/>
          <a:srcRect/>
          <a:stretch>
            <a:fillRect/>
          </a:stretch>
        </p:blipFill>
        <p:spPr bwMode="auto">
          <a:xfrm>
            <a:off x="7535865" y="0"/>
            <a:ext cx="1608137" cy="735013"/>
          </a:xfrm>
          <a:prstGeom prst="rect">
            <a:avLst/>
          </a:prstGeom>
          <a:solidFill>
            <a:schemeClr val="tx2"/>
          </a:solidFill>
          <a:ln w="9525">
            <a:noFill/>
            <a:miter lim="800000"/>
            <a:headEnd/>
            <a:tailEnd/>
          </a:ln>
        </p:spPr>
      </p:pic>
      <p:sp>
        <p:nvSpPr>
          <p:cNvPr id="2" name="Title 1"/>
          <p:cNvSpPr>
            <a:spLocks noGrp="1"/>
          </p:cNvSpPr>
          <p:nvPr>
            <p:ph type="title"/>
          </p:nvPr>
        </p:nvSpPr>
        <p:spPr>
          <a:xfrm>
            <a:off x="808054" y="268101"/>
            <a:ext cx="6569039" cy="594784"/>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08038" y="1552221"/>
            <a:ext cx="8140700" cy="4433811"/>
          </a:xfrm>
        </p:spPr>
        <p:txBody>
          <a:bodyPr/>
          <a:lstStyle>
            <a:lvl1pPr>
              <a:defRPr>
                <a:solidFill>
                  <a:schemeClr val="tx1"/>
                </a:solidFill>
              </a:defRPr>
            </a:lvl1pPr>
            <a:lvl2pPr>
              <a:defRPr sz="2000">
                <a:solidFill>
                  <a:schemeClr val="tx1"/>
                </a:solidFill>
              </a:defRPr>
            </a:lvl2pPr>
            <a:lvl3pPr>
              <a:buClr>
                <a:schemeClr val="tx2"/>
              </a:buCl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announcement">
    <p:spTree>
      <p:nvGrpSpPr>
        <p:cNvPr id="1" name=""/>
        <p:cNvGrpSpPr/>
        <p:nvPr/>
      </p:nvGrpSpPr>
      <p:grpSpPr>
        <a:xfrm>
          <a:off x="0" y="0"/>
          <a:ext cx="0" cy="0"/>
          <a:chOff x="0" y="0"/>
          <a:chExt cx="0" cy="0"/>
        </a:xfrm>
      </p:grpSpPr>
      <p:pic>
        <p:nvPicPr>
          <p:cNvPr id="4" name="Picture 24" descr="Small Red Square"/>
          <p:cNvPicPr>
            <a:picLocks noChangeAspect="1" noChangeArrowheads="1"/>
          </p:cNvPicPr>
          <p:nvPr userDrawn="1"/>
        </p:nvPicPr>
        <p:blipFill>
          <a:blip r:embed="rId2" cstate="print"/>
          <a:srcRect/>
          <a:stretch>
            <a:fillRect/>
          </a:stretch>
        </p:blipFill>
        <p:spPr bwMode="auto">
          <a:xfrm>
            <a:off x="0" y="0"/>
            <a:ext cx="9144000" cy="3651251"/>
          </a:xfrm>
          <a:prstGeom prst="rect">
            <a:avLst/>
          </a:prstGeom>
          <a:solidFill>
            <a:schemeClr val="tx2"/>
          </a:solidFill>
          <a:ln w="9525">
            <a:noFill/>
            <a:miter lim="800000"/>
            <a:headEnd/>
            <a:tailEnd/>
          </a:ln>
        </p:spPr>
      </p:pic>
      <p:sp>
        <p:nvSpPr>
          <p:cNvPr id="2" name="Title 1"/>
          <p:cNvSpPr>
            <a:spLocks noGrp="1"/>
          </p:cNvSpPr>
          <p:nvPr>
            <p:ph type="title"/>
          </p:nvPr>
        </p:nvSpPr>
        <p:spPr>
          <a:xfrm>
            <a:off x="808038" y="424107"/>
            <a:ext cx="7779072" cy="672559"/>
          </a:xfrm>
        </p:spPr>
        <p:txBody>
          <a:bodyPr/>
          <a:lstStyle>
            <a:lvl1pPr>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08038" y="1145016"/>
            <a:ext cx="7792822" cy="2490109"/>
          </a:xfrm>
        </p:spPr>
        <p:txBody>
          <a:bodyPr/>
          <a:lstStyle>
            <a:lvl1pPr marL="0" indent="0">
              <a:buClr>
                <a:schemeClr val="bg1"/>
              </a:buClr>
              <a:buNone/>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800">
                <a:solidFill>
                  <a:schemeClr val="bg1"/>
                </a:solidFill>
              </a:defRPr>
            </a:lvl4pPr>
            <a:lvl5pPr>
              <a:buClr>
                <a:schemeClr val="bg1"/>
              </a:buClr>
              <a:defRPr sz="18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Quote">
    <p:spTree>
      <p:nvGrpSpPr>
        <p:cNvPr id="1" name=""/>
        <p:cNvGrpSpPr/>
        <p:nvPr/>
      </p:nvGrpSpPr>
      <p:grpSpPr>
        <a:xfrm>
          <a:off x="0" y="0"/>
          <a:ext cx="0" cy="0"/>
          <a:chOff x="0" y="0"/>
          <a:chExt cx="0" cy="0"/>
        </a:xfrm>
      </p:grpSpPr>
      <p:pic>
        <p:nvPicPr>
          <p:cNvPr id="4" name="Picture 24" descr="Small Red Square"/>
          <p:cNvPicPr>
            <a:picLocks noChangeAspect="1" noChangeArrowheads="1"/>
          </p:cNvPicPr>
          <p:nvPr userDrawn="1"/>
        </p:nvPicPr>
        <p:blipFill>
          <a:blip r:embed="rId2" cstate="print"/>
          <a:srcRect/>
          <a:stretch>
            <a:fillRect/>
          </a:stretch>
        </p:blipFill>
        <p:spPr bwMode="auto">
          <a:xfrm>
            <a:off x="0" y="0"/>
            <a:ext cx="9144000" cy="3651251"/>
          </a:xfrm>
          <a:prstGeom prst="rect">
            <a:avLst/>
          </a:prstGeom>
          <a:solidFill>
            <a:schemeClr val="tx2"/>
          </a:solidFill>
          <a:ln w="9525">
            <a:noFill/>
            <a:miter lim="800000"/>
            <a:headEnd/>
            <a:tailEnd/>
          </a:ln>
        </p:spPr>
      </p:pic>
      <p:sp>
        <p:nvSpPr>
          <p:cNvPr id="2" name="Title 1"/>
          <p:cNvSpPr>
            <a:spLocks noGrp="1"/>
          </p:cNvSpPr>
          <p:nvPr>
            <p:ph type="title"/>
          </p:nvPr>
        </p:nvSpPr>
        <p:spPr>
          <a:xfrm>
            <a:off x="735468" y="476901"/>
            <a:ext cx="7779072" cy="1659025"/>
          </a:xfrm>
        </p:spPr>
        <p:txBody>
          <a:bodyPr/>
          <a:lstStyle>
            <a:lvl1pPr marL="91440" indent="-91440">
              <a:defRPr sz="2400" b="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08038" y="2423587"/>
            <a:ext cx="7792822" cy="1139516"/>
          </a:xfrm>
        </p:spPr>
        <p:txBody>
          <a:bodyPr/>
          <a:lstStyle>
            <a:lvl1pPr marL="0" indent="0">
              <a:buNone/>
              <a:defRPr sz="2000" b="1">
                <a:solidFill>
                  <a:schemeClr val="bg1"/>
                </a:solidFill>
              </a:defRPr>
            </a:lvl1pPr>
            <a:lvl2pPr marL="285750" indent="0">
              <a:buNone/>
              <a:defRPr sz="1600">
                <a:solidFill>
                  <a:schemeClr val="bg1"/>
                </a:solidFill>
              </a:defRPr>
            </a:lvl2pPr>
            <a:lvl3pPr>
              <a:buClr>
                <a:schemeClr val="tx2"/>
              </a:buClr>
              <a:defRPr sz="1800">
                <a:solidFill>
                  <a:schemeClr val="bg1"/>
                </a:solidFill>
              </a:defRPr>
            </a:lvl3pPr>
            <a:lvl4pPr>
              <a:defRPr sz="1800">
                <a:solidFill>
                  <a:schemeClr val="bg1"/>
                </a:solidFill>
              </a:defRPr>
            </a:lvl4pPr>
            <a:lvl5pPr>
              <a:defRPr sz="1800">
                <a:solidFill>
                  <a:schemeClr val="bg1"/>
                </a:solidFill>
              </a:defRPr>
            </a:lvl5pPr>
          </a:lstStyle>
          <a:p>
            <a:pPr lvl="0"/>
            <a:r>
              <a:rPr lang="en-US" smtClean="0"/>
              <a:t>Click to edit Master text styles</a:t>
            </a:r>
          </a:p>
          <a:p>
            <a:pPr lvl="1"/>
            <a:r>
              <a:rPr lang="en-US" smtClean="0"/>
              <a:t>Second level</a:t>
            </a:r>
          </a:p>
        </p:txBody>
      </p:sp>
      <p:sp>
        <p:nvSpPr>
          <p:cNvPr id="5"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grpSp>
        <p:nvGrpSpPr>
          <p:cNvPr id="3" name="Group 9"/>
          <p:cNvGrpSpPr>
            <a:grpSpLocks/>
          </p:cNvGrpSpPr>
          <p:nvPr userDrawn="1"/>
        </p:nvGrpSpPr>
        <p:grpSpPr bwMode="auto">
          <a:xfrm>
            <a:off x="-1588" y="0"/>
            <a:ext cx="9145588" cy="4833939"/>
            <a:chOff x="-1587" y="0"/>
            <a:chExt cx="9145587" cy="3625850"/>
          </a:xfrm>
        </p:grpSpPr>
        <p:pic>
          <p:nvPicPr>
            <p:cNvPr id="4" name="Picture 10"/>
            <p:cNvPicPr>
              <a:picLocks noChangeAspect="1"/>
            </p:cNvPicPr>
            <p:nvPr userDrawn="1"/>
          </p:nvPicPr>
          <p:blipFill>
            <a:blip r:embed="rId2" cstate="print"/>
            <a:srcRect/>
            <a:stretch>
              <a:fillRect/>
            </a:stretch>
          </p:blipFill>
          <p:spPr bwMode="auto">
            <a:xfrm>
              <a:off x="0" y="0"/>
              <a:ext cx="9144000" cy="1041400"/>
            </a:xfrm>
            <a:prstGeom prst="rect">
              <a:avLst/>
            </a:prstGeom>
            <a:noFill/>
            <a:ln w="9525">
              <a:noFill/>
              <a:miter lim="800000"/>
              <a:headEnd/>
              <a:tailEnd/>
            </a:ln>
          </p:spPr>
        </p:pic>
        <p:pic>
          <p:nvPicPr>
            <p:cNvPr id="5" name="Picture 24" descr="Small Red Square"/>
            <p:cNvPicPr>
              <a:picLocks noChangeAspect="1" noChangeArrowheads="1"/>
            </p:cNvPicPr>
            <p:nvPr userDrawn="1"/>
          </p:nvPicPr>
          <p:blipFill>
            <a:blip r:embed="rId3" cstate="print"/>
            <a:srcRect/>
            <a:stretch>
              <a:fillRect/>
            </a:stretch>
          </p:blipFill>
          <p:spPr bwMode="auto">
            <a:xfrm>
              <a:off x="-1587" y="1041400"/>
              <a:ext cx="9144000" cy="2584450"/>
            </a:xfrm>
            <a:prstGeom prst="rect">
              <a:avLst/>
            </a:prstGeom>
            <a:solidFill>
              <a:schemeClr val="tx2"/>
            </a:solidFill>
            <a:ln w="9525">
              <a:noFill/>
              <a:miter lim="800000"/>
              <a:headEnd/>
              <a:tailEnd/>
            </a:ln>
          </p:spPr>
        </p:pic>
      </p:grpSp>
      <p:sp>
        <p:nvSpPr>
          <p:cNvPr id="2" name="Title 1"/>
          <p:cNvSpPr>
            <a:spLocks noGrp="1"/>
          </p:cNvSpPr>
          <p:nvPr>
            <p:ph type="title"/>
          </p:nvPr>
        </p:nvSpPr>
        <p:spPr>
          <a:xfrm>
            <a:off x="51" y="2429268"/>
            <a:ext cx="9142413" cy="1200865"/>
          </a:xfrm>
          <a:noFill/>
          <a:ln>
            <a:noFill/>
          </a:ln>
        </p:spPr>
        <p:txBody>
          <a:bodyPr/>
          <a:lstStyle>
            <a:lvl1pPr algn="ctr">
              <a:defRPr sz="6000" b="0">
                <a:solidFill>
                  <a:schemeClr val="bg1"/>
                </a:solidFill>
              </a:defRPr>
            </a:lvl1pPr>
          </a:lstStyle>
          <a:p>
            <a:r>
              <a:rPr lang="en-US" smtClean="0"/>
              <a:t>Click to edit Master title style</a:t>
            </a:r>
            <a:endParaRPr lang="en-US" dirty="0"/>
          </a:p>
        </p:txBody>
      </p:sp>
      <p:sp>
        <p:nvSpPr>
          <p:cNvPr id="6" name="Footer Placeholder 4"/>
          <p:cNvSpPr>
            <a:spLocks noGrp="1"/>
          </p:cNvSpPr>
          <p:nvPr userDrawn="1">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78F57B-19DF-47A4-ACCC-F93AD3D33F31}" type="datetimeFigureOut">
              <a:rPr lang="en-US" smtClean="0"/>
              <a:pPr/>
              <a:t>11/29/2013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62994-B8E4-4DBA-94CE-40D80E2BC275}" type="slidenum">
              <a:rPr lang="en-US" smtClean="0"/>
              <a:pPr/>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pening/Closing slide">
    <p:spTree>
      <p:nvGrpSpPr>
        <p:cNvPr id="1" name=""/>
        <p:cNvGrpSpPr/>
        <p:nvPr/>
      </p:nvGrpSpPr>
      <p:grpSpPr>
        <a:xfrm>
          <a:off x="0" y="0"/>
          <a:ext cx="0" cy="0"/>
          <a:chOff x="0" y="0"/>
          <a:chExt cx="0" cy="0"/>
        </a:xfrm>
      </p:grpSpPr>
      <p:grpSp>
        <p:nvGrpSpPr>
          <p:cNvPr id="2" name="Group 10"/>
          <p:cNvGrpSpPr>
            <a:grpSpLocks/>
          </p:cNvGrpSpPr>
          <p:nvPr userDrawn="1"/>
        </p:nvGrpSpPr>
        <p:grpSpPr bwMode="auto">
          <a:xfrm>
            <a:off x="0" y="0"/>
            <a:ext cx="9144000" cy="6858000"/>
            <a:chOff x="0" y="0"/>
            <a:chExt cx="9144000" cy="5143500"/>
          </a:xfrm>
        </p:grpSpPr>
        <p:pic>
          <p:nvPicPr>
            <p:cNvPr id="3" name="Picture 11"/>
            <p:cNvPicPr>
              <a:picLocks noChangeAspect="1"/>
            </p:cNvPicPr>
            <p:nvPr/>
          </p:nvPicPr>
          <p:blipFill>
            <a:blip r:embed="rId2" cstate="print"/>
            <a:srcRect/>
            <a:stretch>
              <a:fillRect/>
            </a:stretch>
          </p:blipFill>
          <p:spPr bwMode="auto">
            <a:xfrm>
              <a:off x="0" y="0"/>
              <a:ext cx="9144000" cy="5143500"/>
            </a:xfrm>
            <a:prstGeom prst="rect">
              <a:avLst/>
            </a:prstGeom>
            <a:noFill/>
            <a:ln w="9525">
              <a:noFill/>
              <a:miter lim="800000"/>
              <a:headEnd/>
              <a:tailEnd/>
            </a:ln>
          </p:spPr>
        </p:pic>
        <p:pic>
          <p:nvPicPr>
            <p:cNvPr id="4" name="Picture 9"/>
            <p:cNvPicPr>
              <a:picLocks noChangeAspect="1" noChangeArrowheads="1"/>
            </p:cNvPicPr>
            <p:nvPr/>
          </p:nvPicPr>
          <p:blipFill>
            <a:blip r:embed="rId3" cstate="print"/>
            <a:srcRect/>
            <a:stretch>
              <a:fillRect/>
            </a:stretch>
          </p:blipFill>
          <p:spPr bwMode="auto">
            <a:xfrm>
              <a:off x="1628180" y="2094112"/>
              <a:ext cx="5998766" cy="750094"/>
            </a:xfrm>
            <a:prstGeom prst="rect">
              <a:avLst/>
            </a:prstGeom>
            <a:noFill/>
            <a:ln w="9525">
              <a:noFill/>
              <a:miter lim="800000"/>
              <a:headEnd/>
              <a:tailEnd/>
            </a:ln>
          </p:spPr>
        </p:pic>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5" y="4406639"/>
            <a:ext cx="7772797" cy="1362604"/>
          </a:xfrm>
        </p:spPr>
        <p:txBody>
          <a:bodyPr/>
          <a:lstStyle>
            <a:lvl1pPr algn="l">
              <a:defRPr sz="24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5" y="2906455"/>
            <a:ext cx="7772797" cy="1500188"/>
          </a:xfrm>
        </p:spPr>
        <p:txBody>
          <a:bodyPr anchor="b"/>
          <a:lstStyle>
            <a:lvl1pPr marL="0" indent="0">
              <a:buNone/>
              <a:defRPr sz="1200">
                <a:solidFill>
                  <a:schemeClr val="tx1">
                    <a:tint val="75000"/>
                  </a:schemeClr>
                </a:solidFill>
              </a:defRPr>
            </a:lvl1pPr>
            <a:lvl2pPr marL="285573" indent="0">
              <a:buNone/>
              <a:defRPr sz="1100">
                <a:solidFill>
                  <a:schemeClr val="tx1">
                    <a:tint val="75000"/>
                  </a:schemeClr>
                </a:solidFill>
              </a:defRPr>
            </a:lvl2pPr>
            <a:lvl3pPr marL="571145" indent="0">
              <a:buNone/>
              <a:defRPr sz="1000">
                <a:solidFill>
                  <a:schemeClr val="tx1">
                    <a:tint val="75000"/>
                  </a:schemeClr>
                </a:solidFill>
              </a:defRPr>
            </a:lvl3pPr>
            <a:lvl4pPr marL="856718" indent="0">
              <a:buNone/>
              <a:defRPr sz="900">
                <a:solidFill>
                  <a:schemeClr val="tx1">
                    <a:tint val="75000"/>
                  </a:schemeClr>
                </a:solidFill>
              </a:defRPr>
            </a:lvl4pPr>
            <a:lvl5pPr marL="1142291" indent="0">
              <a:buNone/>
              <a:defRPr sz="900">
                <a:solidFill>
                  <a:schemeClr val="tx1">
                    <a:tint val="75000"/>
                  </a:schemeClr>
                </a:solidFill>
              </a:defRPr>
            </a:lvl5pPr>
            <a:lvl6pPr marL="1427864" indent="0">
              <a:buNone/>
              <a:defRPr sz="900">
                <a:solidFill>
                  <a:schemeClr val="tx1">
                    <a:tint val="75000"/>
                  </a:schemeClr>
                </a:solidFill>
              </a:defRPr>
            </a:lvl6pPr>
            <a:lvl7pPr marL="1713437" indent="0">
              <a:buNone/>
              <a:defRPr sz="900">
                <a:solidFill>
                  <a:schemeClr val="tx1">
                    <a:tint val="75000"/>
                  </a:schemeClr>
                </a:solidFill>
              </a:defRPr>
            </a:lvl7pPr>
            <a:lvl8pPr marL="1999011" indent="0">
              <a:buNone/>
              <a:defRPr sz="900">
                <a:solidFill>
                  <a:schemeClr val="tx1">
                    <a:tint val="75000"/>
                  </a:schemeClr>
                </a:solidFill>
              </a:defRPr>
            </a:lvl8pPr>
            <a:lvl9pPr marL="2284583" indent="0">
              <a:buNone/>
              <a:defRPr sz="900">
                <a:solidFill>
                  <a:schemeClr val="tx1">
                    <a:tint val="75000"/>
                  </a:schemeClr>
                </a:solidFill>
              </a:defRPr>
            </a:lvl9pPr>
          </a:lstStyle>
          <a:p>
            <a:pPr lvl="0"/>
            <a:r>
              <a:rPr lang="en-US" dirty="0" smtClean="0"/>
              <a:t>Click to edit Master text styles</a:t>
            </a:r>
          </a:p>
        </p:txBody>
      </p:sp>
      <p:sp>
        <p:nvSpPr>
          <p:cNvPr id="4"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399" y="1600729"/>
            <a:ext cx="4066976" cy="4525699"/>
          </a:xfrm>
        </p:spPr>
        <p:txBody>
          <a:bodyPr/>
          <a:lstStyle>
            <a:lvl1pPr>
              <a:defRPr sz="1800"/>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9654" y="1600729"/>
            <a:ext cx="4066977" cy="4525699"/>
          </a:xfrm>
        </p:spPr>
        <p:txBody>
          <a:bodyPr/>
          <a:lstStyle>
            <a:lvl1pPr>
              <a:defRPr sz="1800"/>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404" y="1534587"/>
            <a:ext cx="4040187" cy="640292"/>
          </a:xfrm>
        </p:spPr>
        <p:txBody>
          <a:bodyPr anchor="b"/>
          <a:lstStyle>
            <a:lvl1pPr marL="0" indent="0">
              <a:buNone/>
              <a:defRPr sz="1500" b="1"/>
            </a:lvl1pPr>
            <a:lvl2pPr marL="285573" indent="0">
              <a:buNone/>
              <a:defRPr sz="1200" b="1"/>
            </a:lvl2pPr>
            <a:lvl3pPr marL="571145" indent="0">
              <a:buNone/>
              <a:defRPr sz="1100" b="1"/>
            </a:lvl3pPr>
            <a:lvl4pPr marL="856718" indent="0">
              <a:buNone/>
              <a:defRPr sz="1000" b="1"/>
            </a:lvl4pPr>
            <a:lvl5pPr marL="1142291" indent="0">
              <a:buNone/>
              <a:defRPr sz="1000" b="1"/>
            </a:lvl5pPr>
            <a:lvl6pPr marL="1427864" indent="0">
              <a:buNone/>
              <a:defRPr sz="1000" b="1"/>
            </a:lvl6pPr>
            <a:lvl7pPr marL="1713437" indent="0">
              <a:buNone/>
              <a:defRPr sz="1000" b="1"/>
            </a:lvl7pPr>
            <a:lvl8pPr marL="1999011" indent="0">
              <a:buNone/>
              <a:defRPr sz="1000" b="1"/>
            </a:lvl8pPr>
            <a:lvl9pPr marL="2284583" indent="0">
              <a:buNone/>
              <a:defRPr sz="1000" b="1"/>
            </a:lvl9pPr>
          </a:lstStyle>
          <a:p>
            <a:pPr lvl="0"/>
            <a:r>
              <a:rPr lang="en-US" smtClean="0"/>
              <a:t>Click to edit Master text styles</a:t>
            </a:r>
          </a:p>
        </p:txBody>
      </p:sp>
      <p:sp>
        <p:nvSpPr>
          <p:cNvPr id="4" name="Content Placeholder 3"/>
          <p:cNvSpPr>
            <a:spLocks noGrp="1"/>
          </p:cNvSpPr>
          <p:nvPr>
            <p:ph sz="half" idx="2"/>
          </p:nvPr>
        </p:nvSpPr>
        <p:spPr>
          <a:xfrm>
            <a:off x="457404" y="2174876"/>
            <a:ext cx="4040187" cy="3951552"/>
          </a:xfrm>
        </p:spPr>
        <p:txBody>
          <a:bodyPr/>
          <a:lstStyle>
            <a:lvl1pPr>
              <a:defRPr sz="1500"/>
            </a:lvl1pPr>
            <a:lvl2pPr>
              <a:defRPr sz="12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422" y="1534587"/>
            <a:ext cx="4041180" cy="640292"/>
          </a:xfrm>
        </p:spPr>
        <p:txBody>
          <a:bodyPr anchor="b"/>
          <a:lstStyle>
            <a:lvl1pPr marL="0" indent="0">
              <a:buNone/>
              <a:defRPr sz="1500" b="1"/>
            </a:lvl1pPr>
            <a:lvl2pPr marL="285573" indent="0">
              <a:buNone/>
              <a:defRPr sz="1200" b="1"/>
            </a:lvl2pPr>
            <a:lvl3pPr marL="571145" indent="0">
              <a:buNone/>
              <a:defRPr sz="1100" b="1"/>
            </a:lvl3pPr>
            <a:lvl4pPr marL="856718" indent="0">
              <a:buNone/>
              <a:defRPr sz="1000" b="1"/>
            </a:lvl4pPr>
            <a:lvl5pPr marL="1142291" indent="0">
              <a:buNone/>
              <a:defRPr sz="1000" b="1"/>
            </a:lvl5pPr>
            <a:lvl6pPr marL="1427864" indent="0">
              <a:buNone/>
              <a:defRPr sz="1000" b="1"/>
            </a:lvl6pPr>
            <a:lvl7pPr marL="1713437" indent="0">
              <a:buNone/>
              <a:defRPr sz="1000" b="1"/>
            </a:lvl7pPr>
            <a:lvl8pPr marL="1999011" indent="0">
              <a:buNone/>
              <a:defRPr sz="1000" b="1"/>
            </a:lvl8pPr>
            <a:lvl9pPr marL="2284583" indent="0">
              <a:buNone/>
              <a:defRPr sz="1000" b="1"/>
            </a:lvl9pPr>
          </a:lstStyle>
          <a:p>
            <a:pPr lvl="0"/>
            <a:r>
              <a:rPr lang="en-US" smtClean="0"/>
              <a:t>Click to edit Master text styles</a:t>
            </a:r>
          </a:p>
        </p:txBody>
      </p:sp>
      <p:sp>
        <p:nvSpPr>
          <p:cNvPr id="6" name="Content Placeholder 5"/>
          <p:cNvSpPr>
            <a:spLocks noGrp="1"/>
          </p:cNvSpPr>
          <p:nvPr>
            <p:ph sz="quarter" idx="4"/>
          </p:nvPr>
        </p:nvSpPr>
        <p:spPr>
          <a:xfrm>
            <a:off x="4645422" y="2174876"/>
            <a:ext cx="4041180" cy="3951552"/>
          </a:xfrm>
        </p:spPr>
        <p:txBody>
          <a:bodyPr/>
          <a:lstStyle>
            <a:lvl1pPr>
              <a:defRPr sz="1500"/>
            </a:lvl1pPr>
            <a:lvl2pPr>
              <a:defRPr sz="12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399" y="272527"/>
            <a:ext cx="3008312" cy="1162844"/>
          </a:xfrm>
        </p:spPr>
        <p:txBody>
          <a:bodyPr/>
          <a:lstStyle>
            <a:lvl1pPr algn="l">
              <a:defRPr sz="1200" b="1"/>
            </a:lvl1pPr>
          </a:lstStyle>
          <a:p>
            <a:r>
              <a:rPr lang="en-US" smtClean="0"/>
              <a:t>Click to edit Master title style</a:t>
            </a:r>
            <a:endParaRPr lang="en-US"/>
          </a:p>
        </p:txBody>
      </p:sp>
      <p:sp>
        <p:nvSpPr>
          <p:cNvPr id="3" name="Content Placeholder 2"/>
          <p:cNvSpPr>
            <a:spLocks noGrp="1"/>
          </p:cNvSpPr>
          <p:nvPr>
            <p:ph idx="1"/>
          </p:nvPr>
        </p:nvSpPr>
        <p:spPr>
          <a:xfrm>
            <a:off x="3574852" y="272521"/>
            <a:ext cx="5111750" cy="5853907"/>
          </a:xfrm>
        </p:spPr>
        <p:txBody>
          <a:bodyPr/>
          <a:lstStyle>
            <a:lvl1pPr>
              <a:defRPr sz="2000"/>
            </a:lvl1pPr>
            <a:lvl2pPr>
              <a:defRPr sz="1800"/>
            </a:lvl2pPr>
            <a:lvl3pPr>
              <a:defRPr sz="15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399" y="1435402"/>
            <a:ext cx="3008312" cy="4691063"/>
          </a:xfrm>
        </p:spPr>
        <p:txBody>
          <a:bodyPr/>
          <a:lstStyle>
            <a:lvl1pPr marL="0" indent="0">
              <a:buNone/>
              <a:defRPr sz="900"/>
            </a:lvl1pPr>
            <a:lvl2pPr marL="285573" indent="0">
              <a:buNone/>
              <a:defRPr sz="700"/>
            </a:lvl2pPr>
            <a:lvl3pPr marL="571145" indent="0">
              <a:buNone/>
              <a:defRPr sz="600"/>
            </a:lvl3pPr>
            <a:lvl4pPr marL="856718" indent="0">
              <a:buNone/>
              <a:defRPr sz="600"/>
            </a:lvl4pPr>
            <a:lvl5pPr marL="1142291" indent="0">
              <a:buNone/>
              <a:defRPr sz="600"/>
            </a:lvl5pPr>
            <a:lvl6pPr marL="1427864" indent="0">
              <a:buNone/>
              <a:defRPr sz="600"/>
            </a:lvl6pPr>
            <a:lvl7pPr marL="1713437" indent="0">
              <a:buNone/>
              <a:defRPr sz="600"/>
            </a:lvl7pPr>
            <a:lvl8pPr marL="1999011" indent="0">
              <a:buNone/>
              <a:defRPr sz="600"/>
            </a:lvl8pPr>
            <a:lvl9pPr marL="2284583" indent="0">
              <a:buNone/>
              <a:defRPr sz="6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811" y="275168"/>
            <a:ext cx="2056805" cy="5851261"/>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399" y="275168"/>
            <a:ext cx="6077148" cy="5851261"/>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pic>
        <p:nvPicPr>
          <p:cNvPr id="4" name="Picture 10"/>
          <p:cNvPicPr>
            <a:picLocks noChangeAspect="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Text Box 14"/>
          <p:cNvSpPr txBox="1">
            <a:spLocks noChangeArrowheads="1"/>
          </p:cNvSpPr>
          <p:nvPr userDrawn="1"/>
        </p:nvSpPr>
        <p:spPr bwMode="auto">
          <a:xfrm>
            <a:off x="598488" y="6478588"/>
            <a:ext cx="1306512" cy="300037"/>
          </a:xfrm>
          <a:prstGeom prst="rect">
            <a:avLst/>
          </a:prstGeom>
          <a:noFill/>
          <a:ln>
            <a:noFill/>
          </a:ln>
          <a:extLst>
            <a:ext uri="{909E8E84-426E-40dd-AFC4-6F175D3DCCD1}"/>
            <a:ext uri="{91240B29-F687-4f45-9708-019B960494DF}"/>
          </a:extLst>
        </p:spPr>
        <p:txBody>
          <a:bodyPr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algn="r" defTabSz="342851" eaLnBrk="1" fontAlgn="base" hangingPunct="1">
              <a:spcAft>
                <a:spcPct val="0"/>
              </a:spcAft>
              <a:buClr>
                <a:srgbClr val="829E7E"/>
              </a:buClr>
              <a:buFont typeface="Arial"/>
              <a:buNone/>
              <a:defRPr/>
            </a:pPr>
            <a:fld id="{4441B00B-2A17-4C44-8AFD-E52CDA287A8A}" type="slidenum">
              <a:rPr lang="en-US" sz="600" smtClean="0">
                <a:solidFill>
                  <a:srgbClr val="000000"/>
                </a:solidFill>
                <a:cs typeface="Arial" pitchFamily="34" charset="0"/>
              </a:rPr>
              <a:pPr algn="r" defTabSz="342851" eaLnBrk="1" fontAlgn="base" hangingPunct="1">
                <a:spcAft>
                  <a:spcPct val="0"/>
                </a:spcAft>
                <a:buClr>
                  <a:srgbClr val="829E7E"/>
                </a:buClr>
                <a:buFont typeface="Arial"/>
                <a:buNone/>
                <a:defRPr/>
              </a:pPr>
              <a:t>‹#›</a:t>
            </a:fld>
            <a:r>
              <a:rPr lang="en-US" sz="600" dirty="0" smtClean="0">
                <a:solidFill>
                  <a:srgbClr val="000000"/>
                </a:solidFill>
                <a:cs typeface="Arial" pitchFamily="34" charset="0"/>
              </a:rPr>
              <a:t>  </a:t>
            </a:r>
            <a:r>
              <a:rPr lang="en-US" sz="800" dirty="0" smtClean="0">
                <a:solidFill>
                  <a:srgbClr val="292929"/>
                </a:solidFill>
                <a:cs typeface="Arial" pitchFamily="34" charset="0"/>
              </a:rPr>
              <a:t>|</a:t>
            </a:r>
            <a:r>
              <a:rPr lang="en-US" sz="600" dirty="0" smtClean="0">
                <a:solidFill>
                  <a:srgbClr val="292929"/>
                </a:solidFill>
                <a:cs typeface="Arial" pitchFamily="34" charset="0"/>
              </a:rPr>
              <a:t>   © 2011 Oracle Corporation </a:t>
            </a:r>
          </a:p>
        </p:txBody>
      </p:sp>
      <p:sp>
        <p:nvSpPr>
          <p:cNvPr id="2" name="Title 1"/>
          <p:cNvSpPr>
            <a:spLocks noGrp="1"/>
          </p:cNvSpPr>
          <p:nvPr>
            <p:ph type="title"/>
          </p:nvPr>
        </p:nvSpPr>
        <p:spPr>
          <a:xfrm>
            <a:off x="808038" y="268134"/>
            <a:ext cx="7950200" cy="630767"/>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06451" y="1481667"/>
            <a:ext cx="7900974" cy="4864100"/>
          </a:xfrm>
        </p:spPr>
        <p:txBody>
          <a:bodyPr/>
          <a:lstStyle>
            <a:lvl1pPr marL="117475" indent="-117475">
              <a:spcBef>
                <a:spcPts val="400"/>
              </a:spcBef>
              <a:spcAft>
                <a:spcPts val="200"/>
              </a:spcAft>
              <a:buFont typeface="Arial" pitchFamily="34" charset="0"/>
              <a:buChar char="•"/>
              <a:defRPr sz="1200" b="0"/>
            </a:lvl1pPr>
            <a:lvl2pPr marL="344488" indent="-177800">
              <a:spcAft>
                <a:spcPts val="0"/>
              </a:spcAft>
              <a:buClr>
                <a:schemeClr val="tx1"/>
              </a:buClr>
              <a:buFont typeface="Arial" pitchFamily="34" charset="0"/>
              <a:buChar char="–"/>
              <a:defRPr sz="1100"/>
            </a:lvl2pPr>
            <a:lvl3pPr marL="574675" indent="-171450">
              <a:buClr>
                <a:schemeClr val="tx2"/>
              </a:buClr>
              <a:buFont typeface="Arial" pitchFamily="34" charset="0"/>
              <a:buChar char="•"/>
              <a:defRPr sz="1100">
                <a:solidFill>
                  <a:schemeClr val="tx1"/>
                </a:solidFill>
              </a:defRPr>
            </a:lvl3pPr>
            <a:lvl4pPr marL="855663" indent="-107950">
              <a:buClr>
                <a:schemeClr val="tx1"/>
              </a:buClr>
              <a:buFont typeface="Arial" pitchFamily="34" charset="0"/>
              <a:buChar char="–"/>
              <a:defRPr lang="en-US" sz="1100" kern="1200" dirty="0" smtClean="0">
                <a:solidFill>
                  <a:schemeClr val="tx1"/>
                </a:solidFill>
                <a:latin typeface="Arial" pitchFamily="34" charset="0"/>
                <a:ea typeface="ＭＳ Ｐゴシック" pitchFamily="127" charset="-128"/>
                <a:cs typeface="ＭＳ Ｐゴシック" pitchFamily="127" charset="-128"/>
              </a:defRPr>
            </a:lvl4pPr>
            <a:lvl5pPr marL="1200150" indent="-166688">
              <a:buClr>
                <a:schemeClr val="tx2"/>
              </a:buClr>
              <a:buFont typeface="Arial" pitchFamily="34" charset="0"/>
              <a:buChar cha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0"/>
          </p:nvPr>
        </p:nvSpPr>
        <p:spPr>
          <a:xfrm>
            <a:off x="4508500" y="6356352"/>
            <a:ext cx="2895600" cy="366713"/>
          </a:xfrm>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structions blank">
    <p:spTree>
      <p:nvGrpSpPr>
        <p:cNvPr id="1" name=""/>
        <p:cNvGrpSpPr/>
        <p:nvPr/>
      </p:nvGrpSpPr>
      <p:grpSpPr>
        <a:xfrm>
          <a:off x="0" y="0"/>
          <a:ext cx="0" cy="0"/>
          <a:chOff x="0" y="0"/>
          <a:chExt cx="0" cy="0"/>
        </a:xfrm>
      </p:grpSpPr>
      <p:pic>
        <p:nvPicPr>
          <p:cNvPr id="3" name="Picture 10"/>
          <p:cNvPicPr>
            <a:picLocks noChangeAspect="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Text Box 14"/>
          <p:cNvSpPr txBox="1">
            <a:spLocks noChangeArrowheads="1"/>
          </p:cNvSpPr>
          <p:nvPr userDrawn="1"/>
        </p:nvSpPr>
        <p:spPr bwMode="auto">
          <a:xfrm>
            <a:off x="598488" y="6478588"/>
            <a:ext cx="1306512" cy="300037"/>
          </a:xfrm>
          <a:prstGeom prst="rect">
            <a:avLst/>
          </a:prstGeom>
          <a:noFill/>
          <a:ln>
            <a:noFill/>
          </a:ln>
          <a:extLst>
            <a:ext uri="{909E8E84-426E-40dd-AFC4-6F175D3DCCD1}"/>
            <a:ext uri="{91240B29-F687-4f45-9708-019B960494DF}"/>
          </a:extLst>
        </p:spPr>
        <p:txBody>
          <a:bodyPr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algn="r" defTabSz="342851" eaLnBrk="1" fontAlgn="base" hangingPunct="1">
              <a:spcAft>
                <a:spcPct val="0"/>
              </a:spcAft>
              <a:buClr>
                <a:srgbClr val="829E7E"/>
              </a:buClr>
              <a:buFont typeface="Arial"/>
              <a:buNone/>
              <a:defRPr/>
            </a:pPr>
            <a:fld id="{AB2060A3-8421-42F7-BDD1-9827754B165E}" type="slidenum">
              <a:rPr lang="en-US" sz="600" smtClean="0">
                <a:solidFill>
                  <a:srgbClr val="000000"/>
                </a:solidFill>
                <a:cs typeface="Arial" pitchFamily="34" charset="0"/>
              </a:rPr>
              <a:pPr algn="r" defTabSz="342851" eaLnBrk="1" fontAlgn="base" hangingPunct="1">
                <a:spcAft>
                  <a:spcPct val="0"/>
                </a:spcAft>
                <a:buClr>
                  <a:srgbClr val="829E7E"/>
                </a:buClr>
                <a:buFont typeface="Arial"/>
                <a:buNone/>
                <a:defRPr/>
              </a:pPr>
              <a:t>‹#›</a:t>
            </a:fld>
            <a:r>
              <a:rPr lang="en-US" sz="600" dirty="0" smtClean="0">
                <a:solidFill>
                  <a:srgbClr val="000000"/>
                </a:solidFill>
                <a:cs typeface="Arial" pitchFamily="34" charset="0"/>
              </a:rPr>
              <a:t>  </a:t>
            </a:r>
            <a:r>
              <a:rPr lang="en-US" sz="800" dirty="0" smtClean="0">
                <a:solidFill>
                  <a:srgbClr val="292929"/>
                </a:solidFill>
                <a:cs typeface="Arial" pitchFamily="34" charset="0"/>
              </a:rPr>
              <a:t>|</a:t>
            </a:r>
            <a:r>
              <a:rPr lang="en-US" sz="600" dirty="0" smtClean="0">
                <a:solidFill>
                  <a:srgbClr val="292929"/>
                </a:solidFill>
                <a:cs typeface="Arial" pitchFamily="34" charset="0"/>
              </a:rPr>
              <a:t>   © 2011 Oracle Corporation </a:t>
            </a:r>
          </a:p>
        </p:txBody>
      </p:sp>
      <p:sp>
        <p:nvSpPr>
          <p:cNvPr id="2" name="Title 1"/>
          <p:cNvSpPr>
            <a:spLocks noGrp="1"/>
          </p:cNvSpPr>
          <p:nvPr>
            <p:ph type="title"/>
          </p:nvPr>
        </p:nvSpPr>
        <p:spPr>
          <a:xfrm>
            <a:off x="808038" y="268104"/>
            <a:ext cx="7950200" cy="706965"/>
          </a:xfrm>
        </p:spPr>
        <p:txBody>
          <a:bodyPr/>
          <a:lstStyle/>
          <a:p>
            <a:r>
              <a:rPr lang="en-US" dirty="0" smtClean="0"/>
              <a:t>Click to edit Master title style</a:t>
            </a:r>
            <a:endParaRPr lang="en-US" dirty="0"/>
          </a:p>
        </p:txBody>
      </p:sp>
      <p:sp>
        <p:nvSpPr>
          <p:cNvPr id="5" name="Footer Placeholder 4"/>
          <p:cNvSpPr>
            <a:spLocks noGrp="1"/>
          </p:cNvSpPr>
          <p:nvPr>
            <p:ph type="ftr" sz="quarter" idx="10"/>
          </p:nvPr>
        </p:nvSpPr>
        <p:spPr>
          <a:xfrm>
            <a:off x="4360863" y="6400800"/>
            <a:ext cx="2895600" cy="365125"/>
          </a:xfrm>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78F57B-19DF-47A4-ACCC-F93AD3D33F31}" type="datetimeFigureOut">
              <a:rPr lang="en-US" smtClean="0"/>
              <a:pPr/>
              <a:t>11/29/2013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62994-B8E4-4DBA-94CE-40D80E2BC275}" type="slidenum">
              <a:rPr lang="en-US" smtClean="0"/>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78F57B-19DF-47A4-ACCC-F93AD3D33F31}" type="datetimeFigureOut">
              <a:rPr lang="en-US" smtClean="0"/>
              <a:pPr/>
              <a:t>11/29/2013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462994-B8E4-4DBA-94CE-40D80E2BC275}" type="slidenum">
              <a:rPr lang="en-US" smtClean="0"/>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78F57B-19DF-47A4-ACCC-F93AD3D33F31}" type="datetimeFigureOut">
              <a:rPr lang="en-US" smtClean="0"/>
              <a:pPr/>
              <a:t>11/29/2013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462994-B8E4-4DBA-94CE-40D80E2BC275}" type="slidenum">
              <a:rPr lang="en-US" smtClean="0"/>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78F57B-19DF-47A4-ACCC-F93AD3D33F31}" type="datetimeFigureOut">
              <a:rPr lang="en-US" smtClean="0"/>
              <a:pPr/>
              <a:t>11/29/2013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462994-B8E4-4DBA-94CE-40D80E2BC275}" type="slidenum">
              <a:rPr lang="en-US" smtClean="0"/>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78F57B-19DF-47A4-ACCC-F93AD3D33F31}" type="datetimeFigureOut">
              <a:rPr lang="en-US" smtClean="0"/>
              <a:pPr/>
              <a:t>11/29/2013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462994-B8E4-4DBA-94CE-40D80E2BC275}" type="slidenum">
              <a:rPr lang="en-US" smtClean="0"/>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78F57B-19DF-47A4-ACCC-F93AD3D33F31}" type="datetimeFigureOut">
              <a:rPr lang="en-US" smtClean="0"/>
              <a:pPr/>
              <a:t>11/29/2013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462994-B8E4-4DBA-94CE-40D80E2BC275}" type="slidenum">
              <a:rPr lang="en-US" smtClean="0"/>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78F57B-19DF-47A4-ACCC-F93AD3D33F31}" type="datetimeFigureOut">
              <a:rPr lang="en-US" smtClean="0"/>
              <a:pPr/>
              <a:t>11/29/2013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462994-B8E4-4DBA-94CE-40D80E2BC275}" type="slidenum">
              <a:rPr lang="en-US" smtClean="0"/>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3.jpe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78F57B-19DF-47A4-ACCC-F93AD3D33F31}" type="datetimeFigureOut">
              <a:rPr lang="en-US" smtClean="0"/>
              <a:pPr/>
              <a:t>11/29/2013</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462994-B8E4-4DBA-94CE-40D80E2BC27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08038" y="268289"/>
            <a:ext cx="8132762" cy="5762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808038" y="1552575"/>
            <a:ext cx="8126412" cy="46370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4549775" y="6389688"/>
            <a:ext cx="2895600" cy="365125"/>
          </a:xfrm>
          <a:prstGeom prst="rect">
            <a:avLst/>
          </a:prstGeom>
        </p:spPr>
        <p:txBody>
          <a:bodyPr vert="horz" wrap="square" lIns="57115" tIns="28558" rIns="57115" bIns="28558" rtlCol="0" anchor="ctr"/>
          <a:lstStyle>
            <a:lvl1pPr algn="ctr">
              <a:lnSpc>
                <a:spcPct val="90000"/>
              </a:lnSpc>
              <a:spcBef>
                <a:spcPct val="50000"/>
              </a:spcBef>
              <a:buClr>
                <a:srgbClr val="829E7E"/>
              </a:buClr>
              <a:defRPr sz="700" dirty="0">
                <a:solidFill>
                  <a:srgbClr val="000000">
                    <a:tint val="75000"/>
                  </a:srgbClr>
                </a:solidFill>
                <a:latin typeface="Arial" charset="0"/>
                <a:ea typeface="ＭＳ Ｐゴシック" charset="-128"/>
                <a:cs typeface="+mn-cs"/>
              </a:defRPr>
            </a:lvl1pPr>
          </a:lstStyle>
          <a:p>
            <a:pPr fontAlgn="base">
              <a:spcAft>
                <a:spcPct val="0"/>
              </a:spcAft>
              <a:defRPr/>
            </a:pPr>
            <a:endParaRPr lang="en-US"/>
          </a:p>
        </p:txBody>
      </p:sp>
      <p:pic>
        <p:nvPicPr>
          <p:cNvPr id="1029" name="Picture 24" descr="Small Red Square"/>
          <p:cNvPicPr>
            <a:picLocks noChangeAspect="1" noChangeArrowheads="1"/>
          </p:cNvPicPr>
          <p:nvPr/>
        </p:nvPicPr>
        <p:blipFill>
          <a:blip r:embed="rId19" cstate="print"/>
          <a:srcRect/>
          <a:stretch>
            <a:fillRect/>
          </a:stretch>
        </p:blipFill>
        <p:spPr bwMode="auto">
          <a:xfrm>
            <a:off x="0" y="0"/>
            <a:ext cx="573088" cy="735013"/>
          </a:xfrm>
          <a:prstGeom prst="rect">
            <a:avLst/>
          </a:prstGeom>
          <a:solidFill>
            <a:schemeClr val="tx2"/>
          </a:solidFill>
          <a:ln w="9525">
            <a:noFill/>
            <a:miter lim="800000"/>
            <a:headEnd/>
            <a:tailEnd/>
          </a:ln>
        </p:spPr>
      </p:pic>
      <p:grpSp>
        <p:nvGrpSpPr>
          <p:cNvPr id="2" name="Group 5"/>
          <p:cNvGrpSpPr>
            <a:grpSpLocks/>
          </p:cNvGrpSpPr>
          <p:nvPr/>
        </p:nvGrpSpPr>
        <p:grpSpPr bwMode="auto">
          <a:xfrm>
            <a:off x="0" y="6172201"/>
            <a:ext cx="9144000" cy="223839"/>
            <a:chOff x="0" y="4629150"/>
            <a:chExt cx="9144000" cy="168275"/>
          </a:xfrm>
        </p:grpSpPr>
        <p:pic>
          <p:nvPicPr>
            <p:cNvPr id="1032" name="Picture 25" descr="Red Bar"/>
            <p:cNvPicPr>
              <a:picLocks noChangeAspect="1" noChangeArrowheads="1"/>
            </p:cNvPicPr>
            <p:nvPr/>
          </p:nvPicPr>
          <p:blipFill>
            <a:blip r:embed="rId20" cstate="print"/>
            <a:srcRect/>
            <a:stretch>
              <a:fillRect/>
            </a:stretch>
          </p:blipFill>
          <p:spPr bwMode="auto">
            <a:xfrm>
              <a:off x="0" y="4629150"/>
              <a:ext cx="9144000" cy="168275"/>
            </a:xfrm>
            <a:prstGeom prst="rect">
              <a:avLst/>
            </a:prstGeom>
            <a:noFill/>
            <a:ln w="9525">
              <a:noFill/>
              <a:miter lim="800000"/>
              <a:headEnd/>
              <a:tailEnd/>
            </a:ln>
          </p:spPr>
        </p:pic>
        <p:pic>
          <p:nvPicPr>
            <p:cNvPr id="1033" name="Picture 3" descr="O_redbox_clr_rgb.jpg"/>
            <p:cNvPicPr>
              <a:picLocks noChangeAspect="1"/>
            </p:cNvPicPr>
            <p:nvPr/>
          </p:nvPicPr>
          <p:blipFill>
            <a:blip r:embed="rId21" cstate="print"/>
            <a:srcRect/>
            <a:stretch>
              <a:fillRect/>
            </a:stretch>
          </p:blipFill>
          <p:spPr bwMode="auto">
            <a:xfrm>
              <a:off x="7989654" y="4651456"/>
              <a:ext cx="755707" cy="118628"/>
            </a:xfrm>
            <a:prstGeom prst="rect">
              <a:avLst/>
            </a:prstGeom>
            <a:noFill/>
            <a:ln w="9525">
              <a:noFill/>
              <a:miter lim="800000"/>
              <a:headEnd/>
              <a:tailEnd/>
            </a:ln>
          </p:spPr>
        </p:pic>
      </p:grpSp>
      <p:sp>
        <p:nvSpPr>
          <p:cNvPr id="14" name="Text Box 14"/>
          <p:cNvSpPr txBox="1">
            <a:spLocks noChangeArrowheads="1"/>
          </p:cNvSpPr>
          <p:nvPr userDrawn="1"/>
        </p:nvSpPr>
        <p:spPr bwMode="auto">
          <a:xfrm>
            <a:off x="598488" y="6478589"/>
            <a:ext cx="5097462" cy="379412"/>
          </a:xfrm>
          <a:prstGeom prst="rect">
            <a:avLst/>
          </a:prstGeom>
          <a:noFill/>
          <a:ln>
            <a:noFill/>
          </a:ln>
          <a:extLst>
            <a:ext uri="{909E8E84-426E-40dd-AFC4-6F175D3DCCD1}"/>
            <a:ext uri="{91240B29-F687-4f45-9708-019B960494DF}"/>
          </a:extLst>
        </p:spPr>
        <p:txBody>
          <a:bodyPr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algn="r" defTabSz="342851" eaLnBrk="1" fontAlgn="base" hangingPunct="1">
              <a:spcAft>
                <a:spcPct val="0"/>
              </a:spcAft>
              <a:buClr>
                <a:srgbClr val="829E7E"/>
              </a:buClr>
              <a:buFont typeface="Arial"/>
              <a:buNone/>
              <a:defRPr/>
            </a:pPr>
            <a:fld id="{8D02B8C9-EE50-4A6C-8D46-AA30F2B78F09}" type="slidenum">
              <a:rPr lang="en-US" sz="600" smtClean="0">
                <a:solidFill>
                  <a:srgbClr val="000000"/>
                </a:solidFill>
                <a:cs typeface="Arial" pitchFamily="34" charset="0"/>
              </a:rPr>
              <a:pPr algn="r" defTabSz="342851" eaLnBrk="1" fontAlgn="base" hangingPunct="1">
                <a:spcAft>
                  <a:spcPct val="0"/>
                </a:spcAft>
                <a:buClr>
                  <a:srgbClr val="829E7E"/>
                </a:buClr>
                <a:buFont typeface="Arial"/>
                <a:buNone/>
                <a:defRPr/>
              </a:pPr>
              <a:t>‹#›</a:t>
            </a:fld>
            <a:r>
              <a:rPr lang="en-US" sz="600" dirty="0" smtClean="0">
                <a:solidFill>
                  <a:srgbClr val="000000"/>
                </a:solidFill>
                <a:cs typeface="Arial" pitchFamily="34" charset="0"/>
              </a:rPr>
              <a:t>  </a:t>
            </a:r>
            <a:r>
              <a:rPr lang="en-US" sz="800" dirty="0" smtClean="0">
                <a:solidFill>
                  <a:srgbClr val="292929"/>
                </a:solidFill>
                <a:cs typeface="Arial" pitchFamily="34" charset="0"/>
              </a:rPr>
              <a:t>|</a:t>
            </a:r>
            <a:r>
              <a:rPr lang="en-US" sz="600" dirty="0" smtClean="0">
                <a:solidFill>
                  <a:srgbClr val="292929"/>
                </a:solidFill>
                <a:cs typeface="Arial" pitchFamily="34" charset="0"/>
              </a:rPr>
              <a:t>Copyright © 2011 Oracle Corporation. Oracle and/or its affiliates. All rights reserved.  Oracle Proprietary and Confidential </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timing>
    <p:tnLst>
      <p:par>
        <p:cTn id="1" dur="indefinite" restart="never" nodeType="tmRoot"/>
      </p:par>
    </p:tnLst>
  </p:timing>
  <p:txStyles>
    <p:titleStyle>
      <a:lvl1pPr algn="l" rtl="0" eaLnBrk="0" fontAlgn="base" hangingPunct="0">
        <a:spcBef>
          <a:spcPct val="0"/>
        </a:spcBef>
        <a:spcAft>
          <a:spcPct val="0"/>
        </a:spcAft>
        <a:defRPr sz="2800" b="1" kern="1200">
          <a:solidFill>
            <a:schemeClr val="tx1"/>
          </a:solidFill>
          <a:latin typeface="Arial" pitchFamily="34" charset="0"/>
          <a:ea typeface="MS PGothic" pitchFamily="34" charset="-128"/>
          <a:cs typeface="ＭＳ Ｐゴシック" pitchFamily="127" charset="-128"/>
        </a:defRPr>
      </a:lvl1pPr>
      <a:lvl2pPr algn="l" rtl="0" eaLnBrk="0" fontAlgn="base" hangingPunct="0">
        <a:spcBef>
          <a:spcPct val="0"/>
        </a:spcBef>
        <a:spcAft>
          <a:spcPct val="0"/>
        </a:spcAft>
        <a:defRPr sz="2800" b="1">
          <a:solidFill>
            <a:schemeClr val="tx1"/>
          </a:solidFill>
          <a:latin typeface="Arial" charset="0"/>
          <a:ea typeface="MS PGothic" pitchFamily="34" charset="-128"/>
          <a:cs typeface="ＭＳ Ｐゴシック" pitchFamily="127" charset="-128"/>
        </a:defRPr>
      </a:lvl2pPr>
      <a:lvl3pPr algn="l" rtl="0" eaLnBrk="0" fontAlgn="base" hangingPunct="0">
        <a:spcBef>
          <a:spcPct val="0"/>
        </a:spcBef>
        <a:spcAft>
          <a:spcPct val="0"/>
        </a:spcAft>
        <a:defRPr sz="2800" b="1">
          <a:solidFill>
            <a:schemeClr val="tx1"/>
          </a:solidFill>
          <a:latin typeface="Arial" charset="0"/>
          <a:ea typeface="MS PGothic" pitchFamily="34" charset="-128"/>
          <a:cs typeface="ＭＳ Ｐゴシック" pitchFamily="127" charset="-128"/>
        </a:defRPr>
      </a:lvl3pPr>
      <a:lvl4pPr algn="l" rtl="0" eaLnBrk="0" fontAlgn="base" hangingPunct="0">
        <a:spcBef>
          <a:spcPct val="0"/>
        </a:spcBef>
        <a:spcAft>
          <a:spcPct val="0"/>
        </a:spcAft>
        <a:defRPr sz="2800" b="1">
          <a:solidFill>
            <a:schemeClr val="tx1"/>
          </a:solidFill>
          <a:latin typeface="Arial" charset="0"/>
          <a:ea typeface="MS PGothic" pitchFamily="34" charset="-128"/>
          <a:cs typeface="ＭＳ Ｐゴシック" pitchFamily="127" charset="-128"/>
        </a:defRPr>
      </a:lvl4pPr>
      <a:lvl5pPr algn="l" rtl="0" eaLnBrk="0" fontAlgn="base" hangingPunct="0">
        <a:spcBef>
          <a:spcPct val="0"/>
        </a:spcBef>
        <a:spcAft>
          <a:spcPct val="0"/>
        </a:spcAft>
        <a:defRPr sz="2800" b="1">
          <a:solidFill>
            <a:schemeClr val="tx1"/>
          </a:solidFill>
          <a:latin typeface="Arial" charset="0"/>
          <a:ea typeface="MS PGothic" pitchFamily="34" charset="-128"/>
          <a:cs typeface="ＭＳ Ｐゴシック" pitchFamily="127" charset="-128"/>
        </a:defRPr>
      </a:lvl5pPr>
      <a:lvl6pPr marL="285573" algn="l" rtl="0" eaLnBrk="1" fontAlgn="base" hangingPunct="1">
        <a:spcBef>
          <a:spcPct val="0"/>
        </a:spcBef>
        <a:spcAft>
          <a:spcPct val="0"/>
        </a:spcAft>
        <a:defRPr sz="2200" b="1">
          <a:solidFill>
            <a:schemeClr val="tx1"/>
          </a:solidFill>
          <a:latin typeface="Arial" charset="0"/>
          <a:cs typeface="Arial" charset="0"/>
        </a:defRPr>
      </a:lvl6pPr>
      <a:lvl7pPr marL="571145" algn="l" rtl="0" eaLnBrk="1" fontAlgn="base" hangingPunct="1">
        <a:spcBef>
          <a:spcPct val="0"/>
        </a:spcBef>
        <a:spcAft>
          <a:spcPct val="0"/>
        </a:spcAft>
        <a:defRPr sz="2200" b="1">
          <a:solidFill>
            <a:schemeClr val="tx1"/>
          </a:solidFill>
          <a:latin typeface="Arial" charset="0"/>
          <a:cs typeface="Arial" charset="0"/>
        </a:defRPr>
      </a:lvl7pPr>
      <a:lvl8pPr marL="856718" algn="l" rtl="0" eaLnBrk="1" fontAlgn="base" hangingPunct="1">
        <a:spcBef>
          <a:spcPct val="0"/>
        </a:spcBef>
        <a:spcAft>
          <a:spcPct val="0"/>
        </a:spcAft>
        <a:defRPr sz="2200" b="1">
          <a:solidFill>
            <a:schemeClr val="tx1"/>
          </a:solidFill>
          <a:latin typeface="Arial" charset="0"/>
          <a:cs typeface="Arial" charset="0"/>
        </a:defRPr>
      </a:lvl8pPr>
      <a:lvl9pPr marL="1142291" algn="l" rtl="0" eaLnBrk="1" fontAlgn="base" hangingPunct="1">
        <a:spcBef>
          <a:spcPct val="0"/>
        </a:spcBef>
        <a:spcAft>
          <a:spcPct val="0"/>
        </a:spcAft>
        <a:defRPr sz="2200" b="1">
          <a:solidFill>
            <a:schemeClr val="tx1"/>
          </a:solidFill>
          <a:latin typeface="Arial" charset="0"/>
          <a:cs typeface="Arial" charset="0"/>
        </a:defRPr>
      </a:lvl9pPr>
    </p:titleStyle>
    <p:bodyStyle>
      <a:lvl1pPr marL="212725" indent="-212725" algn="l" rtl="0" eaLnBrk="0" fontAlgn="base" hangingPunct="0">
        <a:spcBef>
          <a:spcPts val="500"/>
        </a:spcBef>
        <a:spcAft>
          <a:spcPts val="200"/>
        </a:spcAft>
        <a:buClr>
          <a:schemeClr val="tx2"/>
        </a:buClr>
        <a:buFont typeface="Arial" charset="0"/>
        <a:buChar char="•"/>
        <a:defRPr sz="2400" kern="1200">
          <a:solidFill>
            <a:schemeClr val="tx1"/>
          </a:solidFill>
          <a:latin typeface="Arial" pitchFamily="34" charset="0"/>
          <a:ea typeface="MS PGothic" pitchFamily="34" charset="-128"/>
          <a:cs typeface="ＭＳ Ｐゴシック" pitchFamily="127" charset="-128"/>
        </a:defRPr>
      </a:lvl1pPr>
      <a:lvl2pPr marL="512763" indent="-227013" algn="l" rtl="0" eaLnBrk="0" fontAlgn="base" hangingPunct="0">
        <a:spcBef>
          <a:spcPts val="200"/>
        </a:spcBef>
        <a:spcAft>
          <a:spcPts val="200"/>
        </a:spcAft>
        <a:buFont typeface="Arial" charset="0"/>
        <a:buChar char="–"/>
        <a:defRPr sz="2000" kern="1200">
          <a:solidFill>
            <a:schemeClr val="tx1"/>
          </a:solidFill>
          <a:latin typeface="Arial" pitchFamily="34" charset="0"/>
          <a:ea typeface="MS PGothic" pitchFamily="34" charset="-128"/>
          <a:cs typeface="ＭＳ Ｐゴシック" pitchFamily="127" charset="-128"/>
        </a:defRPr>
      </a:lvl2pPr>
      <a:lvl3pPr marL="712788" indent="-141288" algn="l" rtl="0" eaLnBrk="0" fontAlgn="base" hangingPunct="0">
        <a:spcBef>
          <a:spcPts val="200"/>
        </a:spcBef>
        <a:spcAft>
          <a:spcPts val="200"/>
        </a:spcAft>
        <a:buClr>
          <a:schemeClr val="tx2"/>
        </a:buClr>
        <a:buFont typeface="Arial" charset="0"/>
        <a:buChar char="•"/>
        <a:defRPr kern="1200">
          <a:solidFill>
            <a:schemeClr val="tx1"/>
          </a:solidFill>
          <a:latin typeface="Arial" pitchFamily="34" charset="0"/>
          <a:ea typeface="MS PGothic" pitchFamily="34" charset="-128"/>
          <a:cs typeface="ＭＳ Ｐゴシック" pitchFamily="127" charset="-128"/>
        </a:defRPr>
      </a:lvl3pPr>
      <a:lvl4pPr marL="1085850" indent="-228600" algn="l" rtl="0" eaLnBrk="0" fontAlgn="base" hangingPunct="0">
        <a:spcBef>
          <a:spcPts val="200"/>
        </a:spcBef>
        <a:spcAft>
          <a:spcPts val="200"/>
        </a:spcAft>
        <a:buFont typeface="Arial" charset="0"/>
        <a:buChar char="–"/>
        <a:defRPr kern="1200">
          <a:solidFill>
            <a:schemeClr val="tx1"/>
          </a:solidFill>
          <a:latin typeface="Arial" pitchFamily="34" charset="0"/>
          <a:ea typeface="MS PGothic" pitchFamily="34" charset="-128"/>
          <a:cs typeface="ＭＳ Ｐゴシック" pitchFamily="127" charset="-128"/>
        </a:defRPr>
      </a:lvl4pPr>
      <a:lvl5pPr marL="1374775" indent="-231775" algn="l" rtl="0" eaLnBrk="0" fontAlgn="base" hangingPunct="0">
        <a:spcBef>
          <a:spcPts val="200"/>
        </a:spcBef>
        <a:spcAft>
          <a:spcPts val="200"/>
        </a:spcAft>
        <a:buClr>
          <a:schemeClr val="tx2"/>
        </a:buClr>
        <a:buFont typeface="Arial" charset="0"/>
        <a:buChar char="•"/>
        <a:defRPr kern="1200">
          <a:solidFill>
            <a:schemeClr val="tx1"/>
          </a:solidFill>
          <a:latin typeface="Arial" pitchFamily="34" charset="0"/>
          <a:ea typeface="MS PGothic" pitchFamily="34" charset="-128"/>
          <a:cs typeface="ＭＳ Ｐゴシック" pitchFamily="127" charset="-128"/>
        </a:defRPr>
      </a:lvl5pPr>
      <a:lvl6pPr marL="1570651" indent="-142786" algn="l" defTabSz="571145"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1856224" indent="-142786" algn="l" defTabSz="571145"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141797" indent="-142786" algn="l" defTabSz="571145"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427369" indent="-142786" algn="l" defTabSz="571145" rtl="0" eaLnBrk="1" latinLnBrk="0" hangingPunct="1">
        <a:spcBef>
          <a:spcPct val="20000"/>
        </a:spcBef>
        <a:buFont typeface="Arial" pitchFamily="34" charset="0"/>
        <a:buChar char="•"/>
        <a:defRPr sz="1200" kern="1200">
          <a:solidFill>
            <a:schemeClr val="tx1"/>
          </a:solidFill>
          <a:latin typeface="+mn-lt"/>
          <a:ea typeface="+mn-ea"/>
          <a:cs typeface="+mn-cs"/>
        </a:defRPr>
      </a:lvl9pPr>
    </p:bodyStyle>
    <p:otherStyle>
      <a:defPPr>
        <a:defRPr lang="en-US"/>
      </a:defPPr>
      <a:lvl1pPr marL="0" algn="l" defTabSz="571145" rtl="0" eaLnBrk="1" latinLnBrk="0" hangingPunct="1">
        <a:defRPr sz="1100" kern="1200">
          <a:solidFill>
            <a:schemeClr val="tx1"/>
          </a:solidFill>
          <a:latin typeface="+mn-lt"/>
          <a:ea typeface="+mn-ea"/>
          <a:cs typeface="+mn-cs"/>
        </a:defRPr>
      </a:lvl1pPr>
      <a:lvl2pPr marL="285573" algn="l" defTabSz="571145" rtl="0" eaLnBrk="1" latinLnBrk="0" hangingPunct="1">
        <a:defRPr sz="1100" kern="1200">
          <a:solidFill>
            <a:schemeClr val="tx1"/>
          </a:solidFill>
          <a:latin typeface="+mn-lt"/>
          <a:ea typeface="+mn-ea"/>
          <a:cs typeface="+mn-cs"/>
        </a:defRPr>
      </a:lvl2pPr>
      <a:lvl3pPr marL="571145" algn="l" defTabSz="571145" rtl="0" eaLnBrk="1" latinLnBrk="0" hangingPunct="1">
        <a:defRPr sz="1100" kern="1200">
          <a:solidFill>
            <a:schemeClr val="tx1"/>
          </a:solidFill>
          <a:latin typeface="+mn-lt"/>
          <a:ea typeface="+mn-ea"/>
          <a:cs typeface="+mn-cs"/>
        </a:defRPr>
      </a:lvl3pPr>
      <a:lvl4pPr marL="856718" algn="l" defTabSz="571145" rtl="0" eaLnBrk="1" latinLnBrk="0" hangingPunct="1">
        <a:defRPr sz="1100" kern="1200">
          <a:solidFill>
            <a:schemeClr val="tx1"/>
          </a:solidFill>
          <a:latin typeface="+mn-lt"/>
          <a:ea typeface="+mn-ea"/>
          <a:cs typeface="+mn-cs"/>
        </a:defRPr>
      </a:lvl4pPr>
      <a:lvl5pPr marL="1142291" algn="l" defTabSz="571145" rtl="0" eaLnBrk="1" latinLnBrk="0" hangingPunct="1">
        <a:defRPr sz="1100" kern="1200">
          <a:solidFill>
            <a:schemeClr val="tx1"/>
          </a:solidFill>
          <a:latin typeface="+mn-lt"/>
          <a:ea typeface="+mn-ea"/>
          <a:cs typeface="+mn-cs"/>
        </a:defRPr>
      </a:lvl5pPr>
      <a:lvl6pPr marL="1427864" algn="l" defTabSz="571145" rtl="0" eaLnBrk="1" latinLnBrk="0" hangingPunct="1">
        <a:defRPr sz="1100" kern="1200">
          <a:solidFill>
            <a:schemeClr val="tx1"/>
          </a:solidFill>
          <a:latin typeface="+mn-lt"/>
          <a:ea typeface="+mn-ea"/>
          <a:cs typeface="+mn-cs"/>
        </a:defRPr>
      </a:lvl6pPr>
      <a:lvl7pPr marL="1713437" algn="l" defTabSz="571145" rtl="0" eaLnBrk="1" latinLnBrk="0" hangingPunct="1">
        <a:defRPr sz="1100" kern="1200">
          <a:solidFill>
            <a:schemeClr val="tx1"/>
          </a:solidFill>
          <a:latin typeface="+mn-lt"/>
          <a:ea typeface="+mn-ea"/>
          <a:cs typeface="+mn-cs"/>
        </a:defRPr>
      </a:lvl7pPr>
      <a:lvl8pPr marL="1999011" algn="l" defTabSz="571145" rtl="0" eaLnBrk="1" latinLnBrk="0" hangingPunct="1">
        <a:defRPr sz="1100" kern="1200">
          <a:solidFill>
            <a:schemeClr val="tx1"/>
          </a:solidFill>
          <a:latin typeface="+mn-lt"/>
          <a:ea typeface="+mn-ea"/>
          <a:cs typeface="+mn-cs"/>
        </a:defRPr>
      </a:lvl8pPr>
      <a:lvl9pPr marL="2284583" algn="l" defTabSz="571145" rtl="0" eaLnBrk="1" latinLnBrk="0" hangingPunct="1">
        <a:defRPr sz="1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audio" Target="../media/audio1.wav"/><Relationship Id="rId5" Type="http://schemas.openxmlformats.org/officeDocument/2006/relationships/image" Target="../media/image10.png"/><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4.xml"/><Relationship Id="rId1" Type="http://schemas.openxmlformats.org/officeDocument/2006/relationships/audio" Target="../media/audio10.wav"/></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4.xml"/><Relationship Id="rId1" Type="http://schemas.openxmlformats.org/officeDocument/2006/relationships/audio" Target="../media/audio11.wav"/><Relationship Id="rId5" Type="http://schemas.openxmlformats.org/officeDocument/2006/relationships/image" Target="../media/image12.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4.xml"/><Relationship Id="rId1" Type="http://schemas.openxmlformats.org/officeDocument/2006/relationships/audio" Target="../media/audio12.wav"/></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4.xml"/><Relationship Id="rId1" Type="http://schemas.openxmlformats.org/officeDocument/2006/relationships/audio" Target="../media/audio13.wav"/><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4.xml"/><Relationship Id="rId1" Type="http://schemas.openxmlformats.org/officeDocument/2006/relationships/audio" Target="../media/audio14.wav"/><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4.xml"/><Relationship Id="rId1" Type="http://schemas.openxmlformats.org/officeDocument/2006/relationships/audio" Target="../media/audio15.wav"/></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audio16.wav"/><Relationship Id="rId1" Type="http://schemas.openxmlformats.org/officeDocument/2006/relationships/tags" Target="../tags/tag1.xml"/><Relationship Id="rId5" Type="http://schemas.openxmlformats.org/officeDocument/2006/relationships/image" Target="../media/image1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audio17.wav"/><Relationship Id="rId1" Type="http://schemas.openxmlformats.org/officeDocument/2006/relationships/tags" Target="../tags/tag2.xml"/><Relationship Id="rId5" Type="http://schemas.openxmlformats.org/officeDocument/2006/relationships/image" Target="../media/image12.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4.xml"/><Relationship Id="rId1" Type="http://schemas.openxmlformats.org/officeDocument/2006/relationships/audio" Target="../media/audio18.wav"/><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4.xml"/><Relationship Id="rId1" Type="http://schemas.openxmlformats.org/officeDocument/2006/relationships/audio" Target="../media/audio19.wav"/><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audio" Target="../media/audio2.wav"/><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4.xml"/><Relationship Id="rId1" Type="http://schemas.openxmlformats.org/officeDocument/2006/relationships/audio" Target="../media/audio20.wav"/><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4.xml"/><Relationship Id="rId1" Type="http://schemas.openxmlformats.org/officeDocument/2006/relationships/audio" Target="../media/audio21.wav"/><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4.xml"/><Relationship Id="rId1" Type="http://schemas.openxmlformats.org/officeDocument/2006/relationships/audio" Target="../media/audio22.wav"/></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audio" Target="../media/audio23.wav"/><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audio" Target="../media/audio3.wav"/><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audio" Target="../media/audio4.wav"/><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audio" Target="../media/audio5.wav"/><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4.xml"/><Relationship Id="rId1" Type="http://schemas.openxmlformats.org/officeDocument/2006/relationships/audio" Target="../media/audio6.wav"/></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4.xml"/><Relationship Id="rId1" Type="http://schemas.openxmlformats.org/officeDocument/2006/relationships/audio" Target="../media/audio7.wav"/></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4.xml"/><Relationship Id="rId1" Type="http://schemas.openxmlformats.org/officeDocument/2006/relationships/audio" Target="../media/audio8.wav"/></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4.xml"/><Relationship Id="rId1" Type="http://schemas.openxmlformats.org/officeDocument/2006/relationships/audio" Target="../media/audio9.wav"/><Relationship Id="rId5" Type="http://schemas.openxmlformats.org/officeDocument/2006/relationships/image" Target="../media/image12.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5"/>
          <p:cNvSpPr>
            <a:spLocks noGrp="1"/>
          </p:cNvSpPr>
          <p:nvPr>
            <p:ph type="ctrTitle"/>
          </p:nvPr>
        </p:nvSpPr>
        <p:spPr>
          <a:xfrm>
            <a:off x="1152525" y="5100637"/>
            <a:ext cx="6459538" cy="588963"/>
          </a:xfrm>
        </p:spPr>
        <p:txBody>
          <a:bodyPr/>
          <a:lstStyle/>
          <a:p>
            <a:r>
              <a:rPr lang="en-US" dirty="0" smtClean="0">
                <a:latin typeface="Arial" charset="0"/>
              </a:rPr>
              <a:t>Auto Invoice</a:t>
            </a:r>
          </a:p>
        </p:txBody>
      </p:sp>
      <p:pic>
        <p:nvPicPr>
          <p:cNvPr id="19460" name="Picture 9" descr="ph_fac_hq_rs_001"/>
          <p:cNvPicPr>
            <a:picLocks noChangeAspect="1" noChangeArrowheads="1"/>
          </p:cNvPicPr>
          <p:nvPr/>
        </p:nvPicPr>
        <p:blipFill>
          <a:blip r:embed="rId4" cstate="print"/>
          <a:srcRect/>
          <a:stretch>
            <a:fillRect/>
          </a:stretch>
        </p:blipFill>
        <p:spPr bwMode="auto">
          <a:xfrm>
            <a:off x="1143000" y="914401"/>
            <a:ext cx="2120900" cy="2824163"/>
          </a:xfrm>
          <a:prstGeom prst="rect">
            <a:avLst/>
          </a:prstGeom>
          <a:noFill/>
          <a:ln w="9525">
            <a:noFill/>
            <a:miter lim="800000"/>
            <a:headEnd/>
            <a:tailEnd/>
          </a:ln>
        </p:spPr>
      </p:pic>
      <p:pic>
        <p:nvPicPr>
          <p:cNvPr id="4" name="~PP2887.WAV">
            <a:hlinkClick r:id="" action="ppaction://media"/>
          </p:cNvPr>
          <p:cNvPicPr>
            <a:picLocks noRot="1" noChangeAspect="1"/>
          </p:cNvPicPr>
          <p:nvPr>
            <a:wavAudioFile r:embed="rId1" name="~PP2887.WAV"/>
          </p:nvPr>
        </p:nvPicPr>
        <p:blipFill>
          <a:blip r:embed="rId5" cstate="print"/>
          <a:stretch>
            <a:fillRect/>
          </a:stretch>
        </p:blipFill>
        <p:spPr>
          <a:xfrm>
            <a:off x="8716963" y="6430963"/>
            <a:ext cx="304800" cy="304800"/>
          </a:xfrm>
          <a:prstGeom prst="rect">
            <a:avLst/>
          </a:prstGeom>
        </p:spPr>
      </p:pic>
    </p:spTree>
  </p:cSld>
  <p:clrMapOvr>
    <a:masterClrMapping/>
  </p:clrMapOvr>
  <p:transition advTm="35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140700" cy="5029200"/>
          </a:xfrm>
        </p:spPr>
        <p:txBody>
          <a:bodyPr/>
          <a:lstStyle/>
          <a:p>
            <a:r>
              <a:rPr lang="en-US" dirty="0" smtClean="0"/>
              <a:t>Receivables uses the Transaction </a:t>
            </a:r>
            <a:r>
              <a:rPr lang="en-US" dirty="0" err="1" smtClean="0"/>
              <a:t>Flexfield</a:t>
            </a:r>
            <a:r>
              <a:rPr lang="en-US" dirty="0" smtClean="0"/>
              <a:t> to uniquely identify each transaction and transaction line you import through AutoInvoice. Transaction </a:t>
            </a:r>
            <a:r>
              <a:rPr lang="en-US" dirty="0" err="1" smtClean="0"/>
              <a:t>Flexfields</a:t>
            </a:r>
            <a:r>
              <a:rPr lang="en-US" dirty="0" smtClean="0"/>
              <a:t> are also used to refer to and link transaction lines.</a:t>
            </a:r>
          </a:p>
          <a:p>
            <a:endParaRPr lang="en-US" dirty="0" smtClean="0"/>
          </a:p>
          <a:p>
            <a:r>
              <a:rPr lang="en-US" dirty="0" smtClean="0"/>
              <a:t>Types of Transaction </a:t>
            </a:r>
            <a:r>
              <a:rPr lang="en-US" dirty="0" err="1" smtClean="0"/>
              <a:t>Flexfields</a:t>
            </a:r>
            <a:r>
              <a:rPr lang="en-US" dirty="0" smtClean="0"/>
              <a:t>:</a:t>
            </a:r>
          </a:p>
          <a:p>
            <a:pPr lvl="1"/>
            <a:r>
              <a:rPr lang="en-US" dirty="0" smtClean="0"/>
              <a:t>Line Transaction </a:t>
            </a:r>
            <a:r>
              <a:rPr lang="en-US" dirty="0" err="1" smtClean="0"/>
              <a:t>Flexfield</a:t>
            </a:r>
            <a:endParaRPr lang="en-US" dirty="0" smtClean="0"/>
          </a:p>
          <a:p>
            <a:pPr lvl="1"/>
            <a:r>
              <a:rPr lang="en-US" dirty="0" smtClean="0"/>
              <a:t>Invoice Transaction </a:t>
            </a:r>
            <a:r>
              <a:rPr lang="en-US" dirty="0" err="1" smtClean="0"/>
              <a:t>Flexfield</a:t>
            </a:r>
            <a:endParaRPr lang="en-US" dirty="0" smtClean="0"/>
          </a:p>
          <a:p>
            <a:pPr lvl="1"/>
            <a:r>
              <a:rPr lang="en-US" dirty="0" smtClean="0"/>
              <a:t>Reference Transaction </a:t>
            </a:r>
            <a:r>
              <a:rPr lang="en-US" dirty="0" err="1" smtClean="0"/>
              <a:t>Flexfields</a:t>
            </a:r>
            <a:endParaRPr lang="en-US" dirty="0" smtClean="0"/>
          </a:p>
          <a:p>
            <a:pPr lvl="1"/>
            <a:r>
              <a:rPr lang="en-US" dirty="0" smtClean="0"/>
              <a:t>Link-To Transaction </a:t>
            </a:r>
            <a:r>
              <a:rPr lang="en-US" dirty="0" err="1" smtClean="0"/>
              <a:t>Flexfields</a:t>
            </a:r>
            <a:endParaRPr lang="en-US" dirty="0" smtClean="0"/>
          </a:p>
          <a:p>
            <a:endParaRPr lang="en-US" dirty="0" smtClean="0"/>
          </a:p>
          <a:p>
            <a:r>
              <a:rPr lang="en-US" dirty="0" smtClean="0"/>
              <a:t>Line and Invoice Transaction </a:t>
            </a:r>
            <a:r>
              <a:rPr lang="en-US" dirty="0" err="1" smtClean="0"/>
              <a:t>Flexfields</a:t>
            </a:r>
            <a:r>
              <a:rPr lang="en-US" dirty="0" smtClean="0"/>
              <a:t> are mandatory</a:t>
            </a:r>
          </a:p>
          <a:p>
            <a:endParaRPr lang="en-US" dirty="0" smtClean="0"/>
          </a:p>
          <a:p>
            <a:endParaRPr lang="en-US" dirty="0"/>
          </a:p>
        </p:txBody>
      </p:sp>
      <p:sp>
        <p:nvSpPr>
          <p:cNvPr id="4" name="Title 1"/>
          <p:cNvSpPr txBox="1">
            <a:spLocks/>
          </p:cNvSpPr>
          <p:nvPr/>
        </p:nvSpPr>
        <p:spPr bwMode="auto">
          <a:xfrm>
            <a:off x="762000" y="304800"/>
            <a:ext cx="6569039" cy="594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solidFill>
                <a:schemeClr val="tx1"/>
              </a:solidFill>
              <a:effectLst/>
              <a:uLnTx/>
              <a:uFillTx/>
              <a:latin typeface="Arial" pitchFamily="34" charset="0"/>
              <a:ea typeface="MS PGothic" pitchFamily="34" charset="-128"/>
              <a:cs typeface="ＭＳ Ｐゴシック" pitchFamily="127" charset="-128"/>
            </a:endParaRPr>
          </a:p>
        </p:txBody>
      </p:sp>
      <p:sp>
        <p:nvSpPr>
          <p:cNvPr id="6" name="Rectangle 5"/>
          <p:cNvSpPr/>
          <p:nvPr/>
        </p:nvSpPr>
        <p:spPr>
          <a:xfrm>
            <a:off x="762000" y="114181"/>
            <a:ext cx="6705600" cy="800219"/>
          </a:xfrm>
          <a:prstGeom prst="rect">
            <a:avLst/>
          </a:prstGeom>
        </p:spPr>
        <p:txBody>
          <a:bodyPr wrap="square">
            <a:spAutoFit/>
          </a:bodyPr>
          <a:lstStyle/>
          <a:p>
            <a:r>
              <a:rPr lang="en-US" sz="2800" b="1" dirty="0" smtClean="0">
                <a:solidFill>
                  <a:srgbClr val="000000"/>
                </a:solidFill>
                <a:latin typeface="Arial" charset="0"/>
                <a:ea typeface="MS PGothic" pitchFamily="34" charset="-128"/>
              </a:rPr>
              <a:t>Setup to Implement the Feature</a:t>
            </a:r>
            <a:br>
              <a:rPr lang="en-US" sz="2800" b="1" dirty="0" smtClean="0">
                <a:solidFill>
                  <a:srgbClr val="000000"/>
                </a:solidFill>
                <a:latin typeface="Arial" charset="0"/>
                <a:ea typeface="MS PGothic" pitchFamily="34" charset="-128"/>
              </a:rPr>
            </a:br>
            <a:endParaRPr lang="en-US" dirty="0"/>
          </a:p>
        </p:txBody>
      </p:sp>
      <p:pic>
        <p:nvPicPr>
          <p:cNvPr id="5" name="~PP2002.WAV">
            <a:hlinkClick r:id="" action="ppaction://media"/>
          </p:cNvPr>
          <p:cNvPicPr>
            <a:picLocks noRot="1" noChangeAspect="1"/>
          </p:cNvPicPr>
          <p:nvPr>
            <a:wavAudioFile r:embed="rId1" name="~PP2002.WAV"/>
          </p:nvPr>
        </p:nvPicPr>
        <p:blipFill>
          <a:blip r:embed="rId3" cstate="print"/>
          <a:stretch>
            <a:fillRect/>
          </a:stretch>
        </p:blipFill>
        <p:spPr>
          <a:xfrm>
            <a:off x="8716963" y="6430963"/>
            <a:ext cx="304800" cy="304800"/>
          </a:xfrm>
          <a:prstGeom prst="rect">
            <a:avLst/>
          </a:prstGeom>
        </p:spPr>
      </p:pic>
    </p:spTree>
  </p:cSld>
  <p:clrMapOvr>
    <a:masterClrMapping/>
  </p:clrMapOvr>
  <p:transition advTm="100411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140700" cy="762000"/>
          </a:xfrm>
        </p:spPr>
        <p:txBody>
          <a:bodyPr/>
          <a:lstStyle/>
          <a:p>
            <a:r>
              <a:rPr lang="en-US" dirty="0" smtClean="0"/>
              <a:t>System Administrator-&gt;Application-&gt;</a:t>
            </a:r>
            <a:r>
              <a:rPr lang="en-US" dirty="0" err="1" smtClean="0"/>
              <a:t>Flexfield</a:t>
            </a:r>
            <a:r>
              <a:rPr lang="en-US" dirty="0" smtClean="0"/>
              <a:t>-&gt;Descriptive-&gt;Segments</a:t>
            </a:r>
          </a:p>
          <a:p>
            <a:endParaRPr lang="en-US" dirty="0" smtClean="0"/>
          </a:p>
          <a:p>
            <a:endParaRPr lang="en-US" dirty="0" smtClean="0"/>
          </a:p>
          <a:p>
            <a:endParaRPr lang="en-US" dirty="0"/>
          </a:p>
        </p:txBody>
      </p:sp>
      <p:sp>
        <p:nvSpPr>
          <p:cNvPr id="4" name="Title 1"/>
          <p:cNvSpPr txBox="1">
            <a:spLocks/>
          </p:cNvSpPr>
          <p:nvPr/>
        </p:nvSpPr>
        <p:spPr bwMode="auto">
          <a:xfrm>
            <a:off x="762000" y="304800"/>
            <a:ext cx="6569039" cy="594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solidFill>
                <a:schemeClr val="tx1"/>
              </a:solidFill>
              <a:effectLst/>
              <a:uLnTx/>
              <a:uFillTx/>
              <a:latin typeface="Arial" pitchFamily="34" charset="0"/>
              <a:ea typeface="MS PGothic" pitchFamily="34" charset="-128"/>
              <a:cs typeface="ＭＳ Ｐゴシック" pitchFamily="127" charset="-128"/>
            </a:endParaRPr>
          </a:p>
        </p:txBody>
      </p:sp>
      <p:sp>
        <p:nvSpPr>
          <p:cNvPr id="6" name="Rectangle 5"/>
          <p:cNvSpPr/>
          <p:nvPr/>
        </p:nvSpPr>
        <p:spPr>
          <a:xfrm>
            <a:off x="762000" y="114181"/>
            <a:ext cx="6705600" cy="800219"/>
          </a:xfrm>
          <a:prstGeom prst="rect">
            <a:avLst/>
          </a:prstGeom>
        </p:spPr>
        <p:txBody>
          <a:bodyPr wrap="square">
            <a:spAutoFit/>
          </a:bodyPr>
          <a:lstStyle/>
          <a:p>
            <a:r>
              <a:rPr lang="en-US" sz="2800" b="1" dirty="0" smtClean="0">
                <a:solidFill>
                  <a:srgbClr val="000000"/>
                </a:solidFill>
                <a:latin typeface="Arial" charset="0"/>
                <a:ea typeface="MS PGothic" pitchFamily="34" charset="-128"/>
              </a:rPr>
              <a:t>Setup to Implement the Feature</a:t>
            </a:r>
            <a:br>
              <a:rPr lang="en-US" sz="2800" b="1" dirty="0" smtClean="0">
                <a:solidFill>
                  <a:srgbClr val="000000"/>
                </a:solidFill>
                <a:latin typeface="Arial" charset="0"/>
                <a:ea typeface="MS PGothic" pitchFamily="34" charset="-128"/>
              </a:rPr>
            </a:br>
            <a:endParaRPr lang="en-US" dirty="0"/>
          </a:p>
        </p:txBody>
      </p:sp>
      <p:pic>
        <p:nvPicPr>
          <p:cNvPr id="3075" name="Picture 3"/>
          <p:cNvPicPr>
            <a:picLocks noChangeAspect="1" noChangeArrowheads="1"/>
          </p:cNvPicPr>
          <p:nvPr/>
        </p:nvPicPr>
        <p:blipFill>
          <a:blip r:embed="rId3" cstate="print"/>
          <a:srcRect/>
          <a:stretch>
            <a:fillRect/>
          </a:stretch>
        </p:blipFill>
        <p:spPr bwMode="auto">
          <a:xfrm>
            <a:off x="228600" y="1676400"/>
            <a:ext cx="4953000" cy="419100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5181600" y="1676400"/>
            <a:ext cx="3962399" cy="2514600"/>
          </a:xfrm>
          <a:prstGeom prst="rect">
            <a:avLst/>
          </a:prstGeom>
          <a:noFill/>
          <a:ln w="9525">
            <a:noFill/>
            <a:miter lim="800000"/>
            <a:headEnd/>
            <a:tailEnd/>
          </a:ln>
        </p:spPr>
      </p:pic>
      <p:pic>
        <p:nvPicPr>
          <p:cNvPr id="7" name="~PP2992.WAV">
            <a:hlinkClick r:id="" action="ppaction://media"/>
          </p:cNvPr>
          <p:cNvPicPr>
            <a:picLocks noRot="1" noChangeAspect="1"/>
          </p:cNvPicPr>
          <p:nvPr>
            <a:wavAudioFile r:embed="rId1" name="~PP2992.WAV"/>
          </p:nvPr>
        </p:nvPicPr>
        <p:blipFill>
          <a:blip r:embed="rId5" cstate="print"/>
          <a:stretch>
            <a:fillRect/>
          </a:stretch>
        </p:blipFill>
        <p:spPr>
          <a:xfrm>
            <a:off x="8716963" y="6430963"/>
            <a:ext cx="304800" cy="304800"/>
          </a:xfrm>
          <a:prstGeom prst="rect">
            <a:avLst/>
          </a:prstGeom>
        </p:spPr>
      </p:pic>
    </p:spTree>
  </p:cSld>
  <p:clrMapOvr>
    <a:masterClrMapping/>
  </p:clrMapOvr>
  <p:transition advTm="1679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1"/>
            <a:ext cx="8140700" cy="5333999"/>
          </a:xfrm>
        </p:spPr>
        <p:txBody>
          <a:bodyPr/>
          <a:lstStyle/>
          <a:p>
            <a:r>
              <a:rPr lang="en-US" dirty="0" smtClean="0"/>
              <a:t>Line Ordering Rules: Define ordering rules used by AutoInvoice to determine how to order your transaction lines. AutoInvoice randomly orders lines on your transaction if line ordering rules are not defined.</a:t>
            </a:r>
          </a:p>
          <a:p>
            <a:endParaRPr lang="en-US" dirty="0" smtClean="0"/>
          </a:p>
          <a:p>
            <a:r>
              <a:rPr lang="en-US" dirty="0" smtClean="0"/>
              <a:t>Grouping Rules: AutoInvoice uses grouping rules to determine how to create your transactions. Grouping rules are required if you use AutoInvoice. AutoInvoice uses the following hierarchy when determining the grouping rule to use:</a:t>
            </a:r>
          </a:p>
          <a:p>
            <a:pPr lvl="1"/>
            <a:r>
              <a:rPr lang="en-US" dirty="0" smtClean="0"/>
              <a:t>Transaction batch source</a:t>
            </a:r>
          </a:p>
          <a:p>
            <a:pPr lvl="1"/>
            <a:r>
              <a:rPr lang="en-US" dirty="0" smtClean="0"/>
              <a:t>Customer site level</a:t>
            </a:r>
          </a:p>
          <a:p>
            <a:pPr lvl="1"/>
            <a:r>
              <a:rPr lang="en-US" dirty="0" smtClean="0"/>
              <a:t>Customer profile level</a:t>
            </a:r>
          </a:p>
          <a:p>
            <a:pPr lvl="1"/>
            <a:r>
              <a:rPr lang="en-US" dirty="0" smtClean="0"/>
              <a:t>System Options window</a:t>
            </a:r>
          </a:p>
          <a:p>
            <a:pPr>
              <a:buNone/>
            </a:pPr>
            <a:endParaRPr lang="en-US" dirty="0" smtClean="0"/>
          </a:p>
          <a:p>
            <a:endParaRPr lang="en-US" dirty="0" smtClean="0"/>
          </a:p>
        </p:txBody>
      </p:sp>
      <p:sp>
        <p:nvSpPr>
          <p:cNvPr id="5" name="Rectangle 4"/>
          <p:cNvSpPr/>
          <p:nvPr/>
        </p:nvSpPr>
        <p:spPr>
          <a:xfrm>
            <a:off x="762000" y="152400"/>
            <a:ext cx="5557932" cy="523220"/>
          </a:xfrm>
          <a:prstGeom prst="rect">
            <a:avLst/>
          </a:prstGeom>
        </p:spPr>
        <p:txBody>
          <a:bodyPr wrap="none">
            <a:spAutoFit/>
          </a:bodyPr>
          <a:lstStyle/>
          <a:p>
            <a:r>
              <a:rPr lang="en-US" sz="2800" b="1" dirty="0" smtClean="0">
                <a:solidFill>
                  <a:srgbClr val="000000"/>
                </a:solidFill>
                <a:latin typeface="Arial" charset="0"/>
                <a:ea typeface="MS PGothic" pitchFamily="34" charset="-128"/>
              </a:rPr>
              <a:t>Setup to Implement the Feature</a:t>
            </a:r>
            <a:endParaRPr lang="en-US" dirty="0"/>
          </a:p>
        </p:txBody>
      </p:sp>
      <p:pic>
        <p:nvPicPr>
          <p:cNvPr id="4" name="~PP3453.WAV">
            <a:hlinkClick r:id="" action="ppaction://media"/>
          </p:cNvPr>
          <p:cNvPicPr>
            <a:picLocks noRot="1" noChangeAspect="1"/>
          </p:cNvPicPr>
          <p:nvPr>
            <a:wavAudioFile r:embed="rId1" name="~PP3453.WAV"/>
          </p:nvPr>
        </p:nvPicPr>
        <p:blipFill>
          <a:blip r:embed="rId3" cstate="print"/>
          <a:stretch>
            <a:fillRect/>
          </a:stretch>
        </p:blipFill>
        <p:spPr>
          <a:xfrm>
            <a:off x="8716963" y="6430963"/>
            <a:ext cx="304800" cy="304800"/>
          </a:xfrm>
          <a:prstGeom prst="rect">
            <a:avLst/>
          </a:prstGeom>
        </p:spPr>
      </p:pic>
    </p:spTree>
  </p:cSld>
  <p:clrMapOvr>
    <a:masterClrMapping/>
  </p:clrMapOvr>
  <p:transition advTm="409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1"/>
            <a:ext cx="8140700" cy="533399"/>
          </a:xfrm>
        </p:spPr>
        <p:txBody>
          <a:bodyPr/>
          <a:lstStyle/>
          <a:p>
            <a:r>
              <a:rPr lang="en-US" dirty="0" smtClean="0"/>
              <a:t>Setup-&gt;Transactions-&gt;</a:t>
            </a:r>
            <a:r>
              <a:rPr lang="en-US" dirty="0" err="1" smtClean="0"/>
              <a:t>AutoInvoice</a:t>
            </a:r>
            <a:r>
              <a:rPr lang="en-US" dirty="0" smtClean="0"/>
              <a:t>-&gt; Line Ordering Rules</a:t>
            </a:r>
          </a:p>
          <a:p>
            <a:endParaRPr lang="en-US" dirty="0" smtClean="0"/>
          </a:p>
          <a:p>
            <a:pPr>
              <a:buNone/>
            </a:pPr>
            <a:endParaRPr lang="en-US" dirty="0" smtClean="0"/>
          </a:p>
          <a:p>
            <a:endParaRPr lang="en-US" dirty="0" smtClean="0"/>
          </a:p>
        </p:txBody>
      </p:sp>
      <p:sp>
        <p:nvSpPr>
          <p:cNvPr id="5" name="Rectangle 4"/>
          <p:cNvSpPr/>
          <p:nvPr/>
        </p:nvSpPr>
        <p:spPr>
          <a:xfrm>
            <a:off x="762000" y="152400"/>
            <a:ext cx="5557932" cy="523220"/>
          </a:xfrm>
          <a:prstGeom prst="rect">
            <a:avLst/>
          </a:prstGeom>
        </p:spPr>
        <p:txBody>
          <a:bodyPr wrap="none">
            <a:spAutoFit/>
          </a:bodyPr>
          <a:lstStyle/>
          <a:p>
            <a:r>
              <a:rPr lang="en-US" sz="2800" b="1" dirty="0" smtClean="0">
                <a:solidFill>
                  <a:srgbClr val="000000"/>
                </a:solidFill>
                <a:latin typeface="Arial" charset="0"/>
                <a:ea typeface="MS PGothic" pitchFamily="34" charset="-128"/>
              </a:rPr>
              <a:t>Setup to Implement the Feature</a:t>
            </a:r>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1500188" y="1714500"/>
            <a:ext cx="6143625" cy="3429000"/>
          </a:xfrm>
          <a:prstGeom prst="rect">
            <a:avLst/>
          </a:prstGeom>
          <a:noFill/>
          <a:ln w="9525">
            <a:noFill/>
            <a:miter lim="800000"/>
            <a:headEnd/>
            <a:tailEnd/>
          </a:ln>
        </p:spPr>
      </p:pic>
      <p:pic>
        <p:nvPicPr>
          <p:cNvPr id="6" name="~PP3921.WAV">
            <a:hlinkClick r:id="" action="ppaction://media"/>
          </p:cNvPr>
          <p:cNvPicPr>
            <a:picLocks noRot="1" noChangeAspect="1"/>
          </p:cNvPicPr>
          <p:nvPr>
            <a:wavAudioFile r:embed="rId1" name="~PP3921.WAV"/>
          </p:nvPr>
        </p:nvPicPr>
        <p:blipFill>
          <a:blip r:embed="rId4" cstate="print"/>
          <a:stretch>
            <a:fillRect/>
          </a:stretch>
        </p:blipFill>
        <p:spPr>
          <a:xfrm>
            <a:off x="8716963" y="6430963"/>
            <a:ext cx="304800" cy="304800"/>
          </a:xfrm>
          <a:prstGeom prst="rect">
            <a:avLst/>
          </a:prstGeom>
        </p:spPr>
      </p:pic>
    </p:spTree>
  </p:cSld>
  <p:clrMapOvr>
    <a:masterClrMapping/>
  </p:clrMapOvr>
  <p:transition advTm="4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1"/>
            <a:ext cx="8140700" cy="1447799"/>
          </a:xfrm>
        </p:spPr>
        <p:txBody>
          <a:bodyPr/>
          <a:lstStyle/>
          <a:p>
            <a:r>
              <a:rPr lang="en-US" dirty="0" smtClean="0"/>
              <a:t>The columns defined here are in addition to the mandatory grouping columns. All columns that map to transaction header will be mandatory grouping columns.</a:t>
            </a:r>
          </a:p>
          <a:p>
            <a:r>
              <a:rPr lang="en-US" dirty="0" smtClean="0"/>
              <a:t>Setup-&gt;Transactions-&gt;</a:t>
            </a:r>
            <a:r>
              <a:rPr lang="en-US" dirty="0" err="1" smtClean="0"/>
              <a:t>AutoInvoice</a:t>
            </a:r>
            <a:r>
              <a:rPr lang="en-US" dirty="0" smtClean="0"/>
              <a:t>-&gt; Grouping Rules</a:t>
            </a:r>
          </a:p>
          <a:p>
            <a:endParaRPr lang="en-US" dirty="0" smtClean="0"/>
          </a:p>
          <a:p>
            <a:pPr>
              <a:buNone/>
            </a:pPr>
            <a:endParaRPr lang="en-US" dirty="0" smtClean="0"/>
          </a:p>
          <a:p>
            <a:endParaRPr lang="en-US" dirty="0" smtClean="0"/>
          </a:p>
        </p:txBody>
      </p:sp>
      <p:sp>
        <p:nvSpPr>
          <p:cNvPr id="5" name="Rectangle 4"/>
          <p:cNvSpPr/>
          <p:nvPr/>
        </p:nvSpPr>
        <p:spPr>
          <a:xfrm>
            <a:off x="762000" y="152400"/>
            <a:ext cx="5557932" cy="523220"/>
          </a:xfrm>
          <a:prstGeom prst="rect">
            <a:avLst/>
          </a:prstGeom>
        </p:spPr>
        <p:txBody>
          <a:bodyPr wrap="none">
            <a:spAutoFit/>
          </a:bodyPr>
          <a:lstStyle/>
          <a:p>
            <a:r>
              <a:rPr lang="en-US" sz="2800" b="1" dirty="0" smtClean="0">
                <a:solidFill>
                  <a:srgbClr val="000000"/>
                </a:solidFill>
                <a:latin typeface="Arial" charset="0"/>
                <a:ea typeface="MS PGothic" pitchFamily="34" charset="-128"/>
              </a:rPr>
              <a:t>Setup to Implement the Feature</a:t>
            </a:r>
            <a:endParaRPr lang="en-US" dirty="0"/>
          </a:p>
        </p:txBody>
      </p:sp>
      <p:pic>
        <p:nvPicPr>
          <p:cNvPr id="6147" name="Picture 3"/>
          <p:cNvPicPr>
            <a:picLocks noChangeAspect="1" noChangeArrowheads="1"/>
          </p:cNvPicPr>
          <p:nvPr/>
        </p:nvPicPr>
        <p:blipFill>
          <a:blip r:embed="rId3" cstate="print"/>
          <a:srcRect/>
          <a:stretch>
            <a:fillRect/>
          </a:stretch>
        </p:blipFill>
        <p:spPr bwMode="auto">
          <a:xfrm>
            <a:off x="1066800" y="2438400"/>
            <a:ext cx="6791325" cy="3657600"/>
          </a:xfrm>
          <a:prstGeom prst="rect">
            <a:avLst/>
          </a:prstGeom>
          <a:noFill/>
          <a:ln w="9525">
            <a:noFill/>
            <a:miter lim="800000"/>
            <a:headEnd/>
            <a:tailEnd/>
          </a:ln>
        </p:spPr>
      </p:pic>
      <p:pic>
        <p:nvPicPr>
          <p:cNvPr id="6" name="~PP761.WAV">
            <a:hlinkClick r:id="" action="ppaction://media"/>
          </p:cNvPr>
          <p:cNvPicPr>
            <a:picLocks noRot="1" noChangeAspect="1"/>
          </p:cNvPicPr>
          <p:nvPr>
            <a:wavAudioFile r:embed="rId1" name="~PP761.WAV"/>
          </p:nvPr>
        </p:nvPicPr>
        <p:blipFill>
          <a:blip r:embed="rId4" cstate="print"/>
          <a:stretch>
            <a:fillRect/>
          </a:stretch>
        </p:blipFill>
        <p:spPr>
          <a:xfrm>
            <a:off x="8716963" y="6430963"/>
            <a:ext cx="304800" cy="304800"/>
          </a:xfrm>
          <a:prstGeom prst="rect">
            <a:avLst/>
          </a:prstGeom>
        </p:spPr>
      </p:pic>
    </p:spTree>
  </p:cSld>
  <p:clrMapOvr>
    <a:masterClrMapping/>
  </p:clrMapOvr>
  <p:transition advTm="83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85800"/>
            <a:ext cx="8140700" cy="5257799"/>
          </a:xfrm>
        </p:spPr>
        <p:txBody>
          <a:bodyPr/>
          <a:lstStyle/>
          <a:p>
            <a:r>
              <a:rPr lang="en-US" b="1" dirty="0" smtClean="0"/>
              <a:t>Transaction Batch Sources: </a:t>
            </a:r>
            <a:r>
              <a:rPr lang="en-US" dirty="0" smtClean="0"/>
              <a:t>Batch sources control the standard transaction type assigned to a transaction and determine whether Receivables automatically numbers your transactions and transaction batches.</a:t>
            </a:r>
          </a:p>
          <a:p>
            <a:endParaRPr lang="en-US" dirty="0" smtClean="0"/>
          </a:p>
          <a:p>
            <a:r>
              <a:rPr lang="en-US" dirty="0" smtClean="0"/>
              <a:t>A batch source provides default information, which we can optionally change at the transaction level.</a:t>
            </a:r>
          </a:p>
          <a:p>
            <a:endParaRPr lang="en-US" dirty="0" smtClean="0"/>
          </a:p>
          <a:p>
            <a:r>
              <a:rPr lang="en-US" dirty="0" smtClean="0"/>
              <a:t>Two types of Batch Sources can be defined:</a:t>
            </a:r>
          </a:p>
          <a:p>
            <a:pPr lvl="1"/>
            <a:r>
              <a:rPr lang="en-US" dirty="0" smtClean="0"/>
              <a:t>Manual</a:t>
            </a:r>
          </a:p>
          <a:p>
            <a:pPr lvl="1"/>
            <a:r>
              <a:rPr lang="en-US" dirty="0" smtClean="0"/>
              <a:t>Imported</a:t>
            </a:r>
          </a:p>
          <a:p>
            <a:endParaRPr lang="en-US" dirty="0" smtClean="0"/>
          </a:p>
          <a:p>
            <a:endParaRPr lang="en-US" dirty="0" smtClean="0"/>
          </a:p>
          <a:p>
            <a:pPr>
              <a:buNone/>
            </a:pPr>
            <a:endParaRPr lang="en-US" dirty="0" smtClean="0"/>
          </a:p>
          <a:p>
            <a:endParaRPr lang="en-US" dirty="0" smtClean="0"/>
          </a:p>
        </p:txBody>
      </p:sp>
      <p:sp>
        <p:nvSpPr>
          <p:cNvPr id="5" name="Rectangle 4"/>
          <p:cNvSpPr/>
          <p:nvPr/>
        </p:nvSpPr>
        <p:spPr>
          <a:xfrm>
            <a:off x="762000" y="152400"/>
            <a:ext cx="5557932" cy="523220"/>
          </a:xfrm>
          <a:prstGeom prst="rect">
            <a:avLst/>
          </a:prstGeom>
        </p:spPr>
        <p:txBody>
          <a:bodyPr wrap="none">
            <a:spAutoFit/>
          </a:bodyPr>
          <a:lstStyle/>
          <a:p>
            <a:r>
              <a:rPr lang="en-US" sz="2800" b="1" dirty="0" smtClean="0">
                <a:solidFill>
                  <a:srgbClr val="000000"/>
                </a:solidFill>
                <a:latin typeface="Arial" charset="0"/>
                <a:ea typeface="MS PGothic" pitchFamily="34" charset="-128"/>
              </a:rPr>
              <a:t>Setup to Implement the Feature</a:t>
            </a:r>
            <a:endParaRPr lang="en-US" dirty="0"/>
          </a:p>
        </p:txBody>
      </p:sp>
      <p:pic>
        <p:nvPicPr>
          <p:cNvPr id="4" name="~PP2113.WAV">
            <a:hlinkClick r:id="" action="ppaction://media"/>
          </p:cNvPr>
          <p:cNvPicPr>
            <a:picLocks noRot="1" noChangeAspect="1"/>
          </p:cNvPicPr>
          <p:nvPr>
            <a:wavAudioFile r:embed="rId1" name="~PP2113.WAV"/>
          </p:nvPr>
        </p:nvPicPr>
        <p:blipFill>
          <a:blip r:embed="rId3" cstate="print"/>
          <a:stretch>
            <a:fillRect/>
          </a:stretch>
        </p:blipFill>
        <p:spPr>
          <a:xfrm>
            <a:off x="8716963" y="6430963"/>
            <a:ext cx="304800" cy="304800"/>
          </a:xfrm>
          <a:prstGeom prst="rect">
            <a:avLst/>
          </a:prstGeom>
        </p:spPr>
      </p:pic>
    </p:spTree>
  </p:cSld>
  <p:clrMapOvr>
    <a:masterClrMapping/>
  </p:clrMapOvr>
  <p:transition advTm="914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85801"/>
            <a:ext cx="8140700" cy="381000"/>
          </a:xfrm>
        </p:spPr>
        <p:txBody>
          <a:bodyPr/>
          <a:lstStyle/>
          <a:p>
            <a:r>
              <a:rPr lang="en-US" dirty="0" smtClean="0"/>
              <a:t>Setup-&gt;Transactions-&gt;Sources</a:t>
            </a:r>
          </a:p>
          <a:p>
            <a:endParaRPr lang="en-US" dirty="0" smtClean="0"/>
          </a:p>
          <a:p>
            <a:pPr>
              <a:buNone/>
            </a:pPr>
            <a:endParaRPr lang="en-US" dirty="0" smtClean="0"/>
          </a:p>
          <a:p>
            <a:endParaRPr lang="en-US" dirty="0" smtClean="0"/>
          </a:p>
        </p:txBody>
      </p:sp>
      <p:sp>
        <p:nvSpPr>
          <p:cNvPr id="5" name="Rectangle 4"/>
          <p:cNvSpPr/>
          <p:nvPr/>
        </p:nvSpPr>
        <p:spPr>
          <a:xfrm>
            <a:off x="762000" y="152400"/>
            <a:ext cx="5557932" cy="523220"/>
          </a:xfrm>
          <a:prstGeom prst="rect">
            <a:avLst/>
          </a:prstGeom>
        </p:spPr>
        <p:txBody>
          <a:bodyPr wrap="none">
            <a:spAutoFit/>
          </a:bodyPr>
          <a:lstStyle/>
          <a:p>
            <a:r>
              <a:rPr lang="en-US" sz="2800" b="1" dirty="0" smtClean="0">
                <a:solidFill>
                  <a:srgbClr val="000000"/>
                </a:solidFill>
                <a:latin typeface="Arial" charset="0"/>
                <a:ea typeface="MS PGothic" pitchFamily="34" charset="-128"/>
              </a:rPr>
              <a:t>Setup to Implement the Feature</a:t>
            </a:r>
            <a:endParaRPr lang="en-US" dirty="0"/>
          </a:p>
        </p:txBody>
      </p:sp>
      <p:pic>
        <p:nvPicPr>
          <p:cNvPr id="7170" name="Picture 2"/>
          <p:cNvPicPr>
            <a:picLocks noChangeAspect="1" noChangeArrowheads="1"/>
          </p:cNvPicPr>
          <p:nvPr/>
        </p:nvPicPr>
        <p:blipFill>
          <a:blip r:embed="rId4" cstate="print"/>
          <a:srcRect/>
          <a:stretch>
            <a:fillRect/>
          </a:stretch>
        </p:blipFill>
        <p:spPr bwMode="auto">
          <a:xfrm>
            <a:off x="1576388" y="1143000"/>
            <a:ext cx="5991225" cy="4572000"/>
          </a:xfrm>
          <a:prstGeom prst="rect">
            <a:avLst/>
          </a:prstGeom>
          <a:noFill/>
          <a:ln w="9525">
            <a:noFill/>
            <a:miter lim="800000"/>
            <a:headEnd/>
            <a:tailEnd/>
          </a:ln>
        </p:spPr>
      </p:pic>
      <p:sp>
        <p:nvSpPr>
          <p:cNvPr id="8" name="Oval 7"/>
          <p:cNvSpPr/>
          <p:nvPr/>
        </p:nvSpPr>
        <p:spPr>
          <a:xfrm>
            <a:off x="5867400" y="1828800"/>
            <a:ext cx="1219200" cy="3048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11" name="Oval 10"/>
          <p:cNvSpPr/>
          <p:nvPr/>
        </p:nvSpPr>
        <p:spPr>
          <a:xfrm>
            <a:off x="2209800" y="3429000"/>
            <a:ext cx="2057400" cy="3048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12" name="Oval 11"/>
          <p:cNvSpPr/>
          <p:nvPr/>
        </p:nvSpPr>
        <p:spPr>
          <a:xfrm>
            <a:off x="2209800" y="4343400"/>
            <a:ext cx="1828800" cy="3048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13" name="Oval 12"/>
          <p:cNvSpPr/>
          <p:nvPr/>
        </p:nvSpPr>
        <p:spPr>
          <a:xfrm>
            <a:off x="2209800" y="4572000"/>
            <a:ext cx="1752600" cy="3048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14" name="Oval 13"/>
          <p:cNvSpPr/>
          <p:nvPr/>
        </p:nvSpPr>
        <p:spPr>
          <a:xfrm>
            <a:off x="2133600" y="4800600"/>
            <a:ext cx="1828800" cy="3048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pic>
        <p:nvPicPr>
          <p:cNvPr id="10" name="~PP2537.WAV">
            <a:hlinkClick r:id="" action="ppaction://media"/>
          </p:cNvPr>
          <p:cNvPicPr>
            <a:picLocks noRot="1" noChangeAspect="1"/>
          </p:cNvPicPr>
          <p:nvPr>
            <a:wavAudioFile r:embed="rId2" name="~PP2537.WAV"/>
          </p:nvPr>
        </p:nvPicPr>
        <p:blipFill>
          <a:blip r:embed="rId5" cstate="print"/>
          <a:stretch>
            <a:fillRect/>
          </a:stretch>
        </p:blipFill>
        <p:spPr>
          <a:xfrm>
            <a:off x="8716963" y="6430963"/>
            <a:ext cx="304800" cy="304800"/>
          </a:xfrm>
          <a:prstGeom prst="rect">
            <a:avLst/>
          </a:prstGeom>
        </p:spPr>
      </p:pic>
    </p:spTree>
    <p:custDataLst>
      <p:tags r:id="rId1"/>
    </p:custDataLst>
  </p:cSld>
  <p:clrMapOvr>
    <a:masterClrMapping/>
  </p:clrMapOvr>
  <p:transition advTm="47991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37" fill="hold" display="0">
                  <p:stCondLst>
                    <p:cond delay="indefinite"/>
                  </p:stCondLst>
                  <p:endCondLst>
                    <p:cond evt="onPrev" delay="0">
                      <p:tgtEl>
                        <p:sldTgt/>
                      </p:tgtEl>
                    </p:cond>
                    <p:cond evt="onStopAudio" delay="0">
                      <p:tgtEl>
                        <p:sldTgt/>
                      </p:tgtEl>
                    </p:cond>
                  </p:endCondLst>
                </p:cTn>
                <p:tgtEl>
                  <p:spTgt spid="10"/>
                </p:tgtEl>
              </p:cMediaNode>
            </p:audio>
          </p:childTnLst>
        </p:cTn>
      </p:par>
    </p:tnLst>
    <p:bldLst>
      <p:bldP spid="8" grpId="0" animBg="1"/>
      <p:bldP spid="11" grpId="0" animBg="1"/>
      <p:bldP spid="12"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85801"/>
            <a:ext cx="8140700" cy="381000"/>
          </a:xfrm>
        </p:spPr>
        <p:txBody>
          <a:bodyPr/>
          <a:lstStyle/>
          <a:p>
            <a:r>
              <a:rPr lang="en-US" dirty="0" smtClean="0"/>
              <a:t>Setup-&gt;Transactions-&gt;Sources</a:t>
            </a:r>
          </a:p>
          <a:p>
            <a:endParaRPr lang="en-US" dirty="0" smtClean="0"/>
          </a:p>
          <a:p>
            <a:pPr>
              <a:buNone/>
            </a:pPr>
            <a:endParaRPr lang="en-US" dirty="0" smtClean="0"/>
          </a:p>
          <a:p>
            <a:endParaRPr lang="en-US" dirty="0" smtClean="0"/>
          </a:p>
        </p:txBody>
      </p:sp>
      <p:sp>
        <p:nvSpPr>
          <p:cNvPr id="5" name="Rectangle 4"/>
          <p:cNvSpPr/>
          <p:nvPr/>
        </p:nvSpPr>
        <p:spPr>
          <a:xfrm>
            <a:off x="762000" y="152400"/>
            <a:ext cx="5557932" cy="523220"/>
          </a:xfrm>
          <a:prstGeom prst="rect">
            <a:avLst/>
          </a:prstGeom>
        </p:spPr>
        <p:txBody>
          <a:bodyPr wrap="none">
            <a:spAutoFit/>
          </a:bodyPr>
          <a:lstStyle/>
          <a:p>
            <a:r>
              <a:rPr lang="en-US" sz="2800" b="1" dirty="0" smtClean="0">
                <a:solidFill>
                  <a:srgbClr val="000000"/>
                </a:solidFill>
                <a:latin typeface="Arial" charset="0"/>
                <a:ea typeface="MS PGothic" pitchFamily="34" charset="-128"/>
              </a:rPr>
              <a:t>Setup to Implement the Feature</a:t>
            </a:r>
            <a:endParaRPr lang="en-US" dirty="0"/>
          </a:p>
        </p:txBody>
      </p:sp>
      <p:pic>
        <p:nvPicPr>
          <p:cNvPr id="8194" name="Picture 2"/>
          <p:cNvPicPr>
            <a:picLocks noChangeAspect="1" noChangeArrowheads="1"/>
          </p:cNvPicPr>
          <p:nvPr/>
        </p:nvPicPr>
        <p:blipFill>
          <a:blip r:embed="rId4" cstate="print"/>
          <a:srcRect/>
          <a:stretch>
            <a:fillRect/>
          </a:stretch>
        </p:blipFill>
        <p:spPr bwMode="auto">
          <a:xfrm>
            <a:off x="1585913" y="1371600"/>
            <a:ext cx="5972175" cy="4114800"/>
          </a:xfrm>
          <a:prstGeom prst="rect">
            <a:avLst/>
          </a:prstGeom>
          <a:noFill/>
          <a:ln w="9525">
            <a:noFill/>
            <a:miter lim="800000"/>
            <a:headEnd/>
            <a:tailEnd/>
          </a:ln>
        </p:spPr>
      </p:pic>
      <p:sp>
        <p:nvSpPr>
          <p:cNvPr id="14" name="Oval 13"/>
          <p:cNvSpPr/>
          <p:nvPr/>
        </p:nvSpPr>
        <p:spPr>
          <a:xfrm>
            <a:off x="2286000" y="3581400"/>
            <a:ext cx="1828800" cy="3048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15" name="Oval 14"/>
          <p:cNvSpPr/>
          <p:nvPr/>
        </p:nvSpPr>
        <p:spPr>
          <a:xfrm>
            <a:off x="2286000" y="3810000"/>
            <a:ext cx="1828800" cy="3048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16" name="Oval 15"/>
          <p:cNvSpPr/>
          <p:nvPr/>
        </p:nvSpPr>
        <p:spPr>
          <a:xfrm>
            <a:off x="2286000" y="4038600"/>
            <a:ext cx="1828800" cy="3048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pic>
        <p:nvPicPr>
          <p:cNvPr id="8" name="~PP882.WAV">
            <a:hlinkClick r:id="" action="ppaction://media"/>
          </p:cNvPr>
          <p:cNvPicPr>
            <a:picLocks noRot="1" noChangeAspect="1"/>
          </p:cNvPicPr>
          <p:nvPr>
            <a:wavAudioFile r:embed="rId2" name="~PP882.WAV"/>
          </p:nvPr>
        </p:nvPicPr>
        <p:blipFill>
          <a:blip r:embed="rId5" cstate="print"/>
          <a:stretch>
            <a:fillRect/>
          </a:stretch>
        </p:blipFill>
        <p:spPr>
          <a:xfrm>
            <a:off x="8716963" y="6430963"/>
            <a:ext cx="304800" cy="304800"/>
          </a:xfrm>
          <a:prstGeom prst="rect">
            <a:avLst/>
          </a:prstGeom>
        </p:spPr>
      </p:pic>
    </p:spTree>
    <p:custDataLst>
      <p:tags r:id="rId1"/>
    </p:custDataLst>
  </p:cSld>
  <p:clrMapOvr>
    <a:masterClrMapping/>
  </p:clrMapOvr>
  <p:transition advTm="3630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25" fill="hold" display="0">
                  <p:stCondLst>
                    <p:cond delay="indefinite"/>
                  </p:stCondLst>
                  <p:endCondLst>
                    <p:cond evt="onPrev" delay="0">
                      <p:tgtEl>
                        <p:sldTgt/>
                      </p:tgtEl>
                    </p:cond>
                    <p:cond evt="onStopAudio" delay="0">
                      <p:tgtEl>
                        <p:sldTgt/>
                      </p:tgtEl>
                    </p:cond>
                  </p:endCondLst>
                </p:cTn>
                <p:tgtEl>
                  <p:spTgt spid="8"/>
                </p:tgtEl>
              </p:cMediaNode>
            </p:audio>
          </p:childTnLst>
        </p:cTn>
      </p:par>
    </p:tnLst>
    <p:bldLst>
      <p:bldP spid="14"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85801"/>
            <a:ext cx="8140700" cy="381000"/>
          </a:xfrm>
        </p:spPr>
        <p:txBody>
          <a:bodyPr/>
          <a:lstStyle/>
          <a:p>
            <a:r>
              <a:rPr lang="en-US" dirty="0" smtClean="0"/>
              <a:t>Setup-&gt;Transactions-&gt;Sources</a:t>
            </a:r>
          </a:p>
          <a:p>
            <a:endParaRPr lang="en-US" dirty="0" smtClean="0"/>
          </a:p>
          <a:p>
            <a:pPr>
              <a:buNone/>
            </a:pPr>
            <a:endParaRPr lang="en-US" dirty="0" smtClean="0"/>
          </a:p>
          <a:p>
            <a:endParaRPr lang="en-US" dirty="0" smtClean="0"/>
          </a:p>
        </p:txBody>
      </p:sp>
      <p:sp>
        <p:nvSpPr>
          <p:cNvPr id="5" name="Rectangle 4"/>
          <p:cNvSpPr/>
          <p:nvPr/>
        </p:nvSpPr>
        <p:spPr>
          <a:xfrm>
            <a:off x="762000" y="152400"/>
            <a:ext cx="5557932" cy="523220"/>
          </a:xfrm>
          <a:prstGeom prst="rect">
            <a:avLst/>
          </a:prstGeom>
        </p:spPr>
        <p:txBody>
          <a:bodyPr wrap="none">
            <a:spAutoFit/>
          </a:bodyPr>
          <a:lstStyle/>
          <a:p>
            <a:r>
              <a:rPr lang="en-US" sz="2800" b="1" dirty="0" smtClean="0">
                <a:solidFill>
                  <a:srgbClr val="000000"/>
                </a:solidFill>
                <a:latin typeface="Arial" charset="0"/>
                <a:ea typeface="MS PGothic" pitchFamily="34" charset="-128"/>
              </a:rPr>
              <a:t>Setup to Implement the Feature</a:t>
            </a:r>
            <a:endParaRPr lang="en-US" dirty="0"/>
          </a:p>
        </p:txBody>
      </p:sp>
      <p:pic>
        <p:nvPicPr>
          <p:cNvPr id="9218" name="Picture 2"/>
          <p:cNvPicPr>
            <a:picLocks noChangeAspect="1" noChangeArrowheads="1"/>
          </p:cNvPicPr>
          <p:nvPr/>
        </p:nvPicPr>
        <p:blipFill>
          <a:blip r:embed="rId3" cstate="print"/>
          <a:srcRect/>
          <a:stretch>
            <a:fillRect/>
          </a:stretch>
        </p:blipFill>
        <p:spPr bwMode="auto">
          <a:xfrm>
            <a:off x="1590675" y="1219200"/>
            <a:ext cx="5962650" cy="4800600"/>
          </a:xfrm>
          <a:prstGeom prst="rect">
            <a:avLst/>
          </a:prstGeom>
          <a:noFill/>
          <a:ln w="9525">
            <a:noFill/>
            <a:miter lim="800000"/>
            <a:headEnd/>
            <a:tailEnd/>
          </a:ln>
        </p:spPr>
      </p:pic>
      <p:pic>
        <p:nvPicPr>
          <p:cNvPr id="6" name="~PP29.WAV">
            <a:hlinkClick r:id="" action="ppaction://media"/>
          </p:cNvPr>
          <p:cNvPicPr>
            <a:picLocks noRot="1" noChangeAspect="1"/>
          </p:cNvPicPr>
          <p:nvPr>
            <a:wavAudioFile r:embed="rId1" name="~PP29.WAV"/>
          </p:nvPr>
        </p:nvPicPr>
        <p:blipFill>
          <a:blip r:embed="rId4" cstate="print"/>
          <a:stretch>
            <a:fillRect/>
          </a:stretch>
        </p:blipFill>
        <p:spPr>
          <a:xfrm>
            <a:off x="8716963" y="6430963"/>
            <a:ext cx="304800" cy="304800"/>
          </a:xfrm>
          <a:prstGeom prst="rect">
            <a:avLst/>
          </a:prstGeom>
        </p:spPr>
      </p:pic>
    </p:spTree>
  </p:cSld>
  <p:clrMapOvr>
    <a:masterClrMapping/>
  </p:clrMapOvr>
  <p:transition advTm="769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85801"/>
            <a:ext cx="8140700" cy="381000"/>
          </a:xfrm>
        </p:spPr>
        <p:txBody>
          <a:bodyPr/>
          <a:lstStyle/>
          <a:p>
            <a:r>
              <a:rPr lang="en-US" dirty="0" smtClean="0"/>
              <a:t>Setup-&gt;Transactions-&gt;Sources</a:t>
            </a:r>
          </a:p>
          <a:p>
            <a:endParaRPr lang="en-US" dirty="0" smtClean="0"/>
          </a:p>
          <a:p>
            <a:pPr>
              <a:buNone/>
            </a:pPr>
            <a:endParaRPr lang="en-US" dirty="0" smtClean="0"/>
          </a:p>
          <a:p>
            <a:endParaRPr lang="en-US" dirty="0" smtClean="0"/>
          </a:p>
        </p:txBody>
      </p:sp>
      <p:sp>
        <p:nvSpPr>
          <p:cNvPr id="5" name="Rectangle 4"/>
          <p:cNvSpPr/>
          <p:nvPr/>
        </p:nvSpPr>
        <p:spPr>
          <a:xfrm>
            <a:off x="762000" y="152400"/>
            <a:ext cx="5557932" cy="523220"/>
          </a:xfrm>
          <a:prstGeom prst="rect">
            <a:avLst/>
          </a:prstGeom>
        </p:spPr>
        <p:txBody>
          <a:bodyPr wrap="none">
            <a:spAutoFit/>
          </a:bodyPr>
          <a:lstStyle/>
          <a:p>
            <a:r>
              <a:rPr lang="en-US" sz="2800" b="1" dirty="0" smtClean="0">
                <a:solidFill>
                  <a:srgbClr val="000000"/>
                </a:solidFill>
                <a:latin typeface="Arial" charset="0"/>
                <a:ea typeface="MS PGothic" pitchFamily="34" charset="-128"/>
              </a:rPr>
              <a:t>Setup to Implement the Feature</a:t>
            </a:r>
            <a:endParaRPr lang="en-US" dirty="0"/>
          </a:p>
        </p:txBody>
      </p:sp>
      <p:pic>
        <p:nvPicPr>
          <p:cNvPr id="10242" name="Picture 2"/>
          <p:cNvPicPr>
            <a:picLocks noChangeAspect="1" noChangeArrowheads="1"/>
          </p:cNvPicPr>
          <p:nvPr/>
        </p:nvPicPr>
        <p:blipFill>
          <a:blip r:embed="rId3" cstate="print"/>
          <a:srcRect/>
          <a:stretch>
            <a:fillRect/>
          </a:stretch>
        </p:blipFill>
        <p:spPr bwMode="auto">
          <a:xfrm>
            <a:off x="1585913" y="1252538"/>
            <a:ext cx="5972175" cy="4352925"/>
          </a:xfrm>
          <a:prstGeom prst="rect">
            <a:avLst/>
          </a:prstGeom>
          <a:noFill/>
          <a:ln w="9525">
            <a:noFill/>
            <a:miter lim="800000"/>
            <a:headEnd/>
            <a:tailEnd/>
          </a:ln>
        </p:spPr>
      </p:pic>
      <p:pic>
        <p:nvPicPr>
          <p:cNvPr id="6" name="~PP1073.WAV">
            <a:hlinkClick r:id="" action="ppaction://media"/>
          </p:cNvPr>
          <p:cNvPicPr>
            <a:picLocks noRot="1" noChangeAspect="1"/>
          </p:cNvPicPr>
          <p:nvPr>
            <a:wavAudioFile r:embed="rId1" name="~PP1073.WAV"/>
          </p:nvPr>
        </p:nvPicPr>
        <p:blipFill>
          <a:blip r:embed="rId4" cstate="print"/>
          <a:stretch>
            <a:fillRect/>
          </a:stretch>
        </p:blipFill>
        <p:spPr>
          <a:xfrm>
            <a:off x="8716963" y="6430963"/>
            <a:ext cx="304800" cy="304800"/>
          </a:xfrm>
          <a:prstGeom prst="rect">
            <a:avLst/>
          </a:prstGeom>
        </p:spPr>
      </p:pic>
    </p:spTree>
  </p:cSld>
  <p:clrMapOvr>
    <a:masterClrMapping/>
  </p:clrMapOvr>
  <p:transition advTm="747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9"/>
          <p:cNvSpPr>
            <a:spLocks noGrp="1" noChangeArrowheads="1"/>
          </p:cNvSpPr>
          <p:nvPr>
            <p:ph type="title"/>
          </p:nvPr>
        </p:nvSpPr>
        <p:spPr>
          <a:xfrm>
            <a:off x="808040" y="268288"/>
            <a:ext cx="6569075" cy="595312"/>
          </a:xfrm>
        </p:spPr>
        <p:txBody>
          <a:bodyPr/>
          <a:lstStyle/>
          <a:p>
            <a:r>
              <a:rPr lang="en-US" dirty="0" smtClean="0">
                <a:latin typeface="Arial" charset="0"/>
              </a:rPr>
              <a:t>Agenda</a:t>
            </a:r>
          </a:p>
        </p:txBody>
      </p:sp>
      <p:sp>
        <p:nvSpPr>
          <p:cNvPr id="20483" name="Rectangle 70"/>
          <p:cNvSpPr>
            <a:spLocks noGrp="1" noChangeArrowheads="1"/>
          </p:cNvSpPr>
          <p:nvPr>
            <p:ph idx="1"/>
          </p:nvPr>
        </p:nvSpPr>
        <p:spPr>
          <a:xfrm>
            <a:off x="808038" y="1389065"/>
            <a:ext cx="8140700" cy="4433887"/>
          </a:xfrm>
        </p:spPr>
        <p:txBody>
          <a:bodyPr/>
          <a:lstStyle/>
          <a:p>
            <a:r>
              <a:rPr lang="en-US" dirty="0" smtClean="0">
                <a:solidFill>
                  <a:srgbClr val="000000"/>
                </a:solidFill>
                <a:latin typeface="Arial" charset="0"/>
              </a:rPr>
              <a:t>Feature Overview</a:t>
            </a:r>
          </a:p>
          <a:p>
            <a:r>
              <a:rPr lang="en-US" dirty="0" smtClean="0">
                <a:solidFill>
                  <a:srgbClr val="000000"/>
                </a:solidFill>
                <a:latin typeface="Arial" charset="0"/>
              </a:rPr>
              <a:t>Setup to Implement the Feature</a:t>
            </a:r>
          </a:p>
          <a:p>
            <a:r>
              <a:rPr lang="en-US" dirty="0" smtClean="0">
                <a:solidFill>
                  <a:srgbClr val="000000"/>
                </a:solidFill>
                <a:latin typeface="Arial" charset="0"/>
              </a:rPr>
              <a:t>Invoices with Rules</a:t>
            </a:r>
          </a:p>
          <a:p>
            <a:r>
              <a:rPr lang="en-US" dirty="0" smtClean="0">
                <a:solidFill>
                  <a:srgbClr val="000000"/>
                </a:solidFill>
                <a:latin typeface="Arial" charset="0"/>
              </a:rPr>
              <a:t>Determining Dates</a:t>
            </a:r>
          </a:p>
          <a:p>
            <a:r>
              <a:rPr lang="en-US" dirty="0" err="1" smtClean="0">
                <a:solidFill>
                  <a:srgbClr val="000000"/>
                </a:solidFill>
                <a:latin typeface="Arial" charset="0"/>
              </a:rPr>
              <a:t>EBTax</a:t>
            </a:r>
            <a:r>
              <a:rPr lang="en-US" dirty="0" smtClean="0">
                <a:solidFill>
                  <a:srgbClr val="000000"/>
                </a:solidFill>
                <a:latin typeface="Arial" charset="0"/>
              </a:rPr>
              <a:t> integration</a:t>
            </a:r>
          </a:p>
          <a:p>
            <a:r>
              <a:rPr lang="en-US" dirty="0" smtClean="0">
                <a:solidFill>
                  <a:srgbClr val="000000"/>
                </a:solidFill>
                <a:latin typeface="Arial" charset="0"/>
              </a:rPr>
              <a:t>Auto Invoice code flow</a:t>
            </a:r>
          </a:p>
          <a:p>
            <a:r>
              <a:rPr lang="en-US" dirty="0" smtClean="0">
                <a:solidFill>
                  <a:srgbClr val="000000"/>
                </a:solidFill>
                <a:latin typeface="Arial" charset="0"/>
              </a:rPr>
              <a:t>Q&amp;A</a:t>
            </a:r>
          </a:p>
        </p:txBody>
      </p:sp>
      <p:pic>
        <p:nvPicPr>
          <p:cNvPr id="20484" name="Picture 7" descr="ph_ind_arc_007_cropped"/>
          <p:cNvPicPr>
            <a:picLocks noChangeAspect="1" noChangeArrowheads="1"/>
          </p:cNvPicPr>
          <p:nvPr/>
        </p:nvPicPr>
        <p:blipFill>
          <a:blip r:embed="rId4" cstate="print"/>
          <a:srcRect/>
          <a:stretch>
            <a:fillRect/>
          </a:stretch>
        </p:blipFill>
        <p:spPr bwMode="auto">
          <a:xfrm>
            <a:off x="7539038" y="731839"/>
            <a:ext cx="1604962" cy="2135187"/>
          </a:xfrm>
          <a:prstGeom prst="rect">
            <a:avLst/>
          </a:prstGeom>
          <a:noFill/>
          <a:ln w="9525">
            <a:noFill/>
            <a:miter lim="800000"/>
            <a:headEnd/>
            <a:tailEnd/>
          </a:ln>
        </p:spPr>
      </p:pic>
      <p:pic>
        <p:nvPicPr>
          <p:cNvPr id="5" name="~PP3818.WAV">
            <a:hlinkClick r:id="" action="ppaction://media"/>
          </p:cNvPr>
          <p:cNvPicPr>
            <a:picLocks noRot="1" noChangeAspect="1"/>
          </p:cNvPicPr>
          <p:nvPr>
            <a:wavAudioFile r:embed="rId1" name="~PP3818.WAV"/>
          </p:nvPr>
        </p:nvPicPr>
        <p:blipFill>
          <a:blip r:embed="rId5" cstate="print"/>
          <a:stretch>
            <a:fillRect/>
          </a:stretch>
        </p:blipFill>
        <p:spPr>
          <a:xfrm>
            <a:off x="8716963" y="6430963"/>
            <a:ext cx="304800" cy="304800"/>
          </a:xfrm>
          <a:prstGeom prst="rect">
            <a:avLst/>
          </a:prstGeom>
        </p:spPr>
      </p:pic>
    </p:spTree>
  </p:cSld>
  <p:clrMapOvr>
    <a:masterClrMapping/>
  </p:clrMapOvr>
  <p:transition advTm="1197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85801"/>
            <a:ext cx="8140700" cy="381000"/>
          </a:xfrm>
        </p:spPr>
        <p:txBody>
          <a:bodyPr/>
          <a:lstStyle/>
          <a:p>
            <a:r>
              <a:rPr lang="en-US" dirty="0" smtClean="0"/>
              <a:t>Setup-&gt;Transactions-&gt;Sources</a:t>
            </a:r>
          </a:p>
          <a:p>
            <a:endParaRPr lang="en-US" dirty="0" smtClean="0"/>
          </a:p>
          <a:p>
            <a:pPr>
              <a:buNone/>
            </a:pPr>
            <a:endParaRPr lang="en-US" dirty="0" smtClean="0"/>
          </a:p>
          <a:p>
            <a:endParaRPr lang="en-US" dirty="0" smtClean="0"/>
          </a:p>
        </p:txBody>
      </p:sp>
      <p:sp>
        <p:nvSpPr>
          <p:cNvPr id="5" name="Rectangle 4"/>
          <p:cNvSpPr/>
          <p:nvPr/>
        </p:nvSpPr>
        <p:spPr>
          <a:xfrm>
            <a:off x="762000" y="152400"/>
            <a:ext cx="5557932" cy="523220"/>
          </a:xfrm>
          <a:prstGeom prst="rect">
            <a:avLst/>
          </a:prstGeom>
        </p:spPr>
        <p:txBody>
          <a:bodyPr wrap="none">
            <a:spAutoFit/>
          </a:bodyPr>
          <a:lstStyle/>
          <a:p>
            <a:r>
              <a:rPr lang="en-US" sz="2800" b="1" dirty="0" smtClean="0">
                <a:solidFill>
                  <a:srgbClr val="000000"/>
                </a:solidFill>
                <a:latin typeface="Arial" charset="0"/>
                <a:ea typeface="MS PGothic" pitchFamily="34" charset="-128"/>
              </a:rPr>
              <a:t>Setup to Implement the Feature</a:t>
            </a:r>
            <a:endParaRPr lang="en-US" dirty="0"/>
          </a:p>
        </p:txBody>
      </p:sp>
      <p:pic>
        <p:nvPicPr>
          <p:cNvPr id="11266" name="Picture 2"/>
          <p:cNvPicPr>
            <a:picLocks noChangeAspect="1" noChangeArrowheads="1"/>
          </p:cNvPicPr>
          <p:nvPr/>
        </p:nvPicPr>
        <p:blipFill>
          <a:blip r:embed="rId3" cstate="print"/>
          <a:srcRect/>
          <a:stretch>
            <a:fillRect/>
          </a:stretch>
        </p:blipFill>
        <p:spPr bwMode="auto">
          <a:xfrm>
            <a:off x="1571625" y="1214438"/>
            <a:ext cx="6000750" cy="4429125"/>
          </a:xfrm>
          <a:prstGeom prst="rect">
            <a:avLst/>
          </a:prstGeom>
          <a:noFill/>
          <a:ln w="9525">
            <a:noFill/>
            <a:miter lim="800000"/>
            <a:headEnd/>
            <a:tailEnd/>
          </a:ln>
        </p:spPr>
      </p:pic>
      <p:pic>
        <p:nvPicPr>
          <p:cNvPr id="6" name="~PP1934.WAV">
            <a:hlinkClick r:id="" action="ppaction://media"/>
          </p:cNvPr>
          <p:cNvPicPr>
            <a:picLocks noRot="1" noChangeAspect="1"/>
          </p:cNvPicPr>
          <p:nvPr>
            <a:wavAudioFile r:embed="rId1" name="~PP1934.WAV"/>
          </p:nvPr>
        </p:nvPicPr>
        <p:blipFill>
          <a:blip r:embed="rId4" cstate="print"/>
          <a:stretch>
            <a:fillRect/>
          </a:stretch>
        </p:blipFill>
        <p:spPr>
          <a:xfrm>
            <a:off x="8716963" y="6430963"/>
            <a:ext cx="304800" cy="304800"/>
          </a:xfrm>
          <a:prstGeom prst="rect">
            <a:avLst/>
          </a:prstGeom>
        </p:spPr>
      </p:pic>
    </p:spTree>
  </p:cSld>
  <p:clrMapOvr>
    <a:masterClrMapping/>
  </p:clrMapOvr>
  <p:transition advTm="7501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85801"/>
            <a:ext cx="8140700" cy="381000"/>
          </a:xfrm>
        </p:spPr>
        <p:txBody>
          <a:bodyPr/>
          <a:lstStyle/>
          <a:p>
            <a:r>
              <a:rPr lang="en-US" dirty="0" smtClean="0"/>
              <a:t>Manage Receivables System Options</a:t>
            </a:r>
          </a:p>
          <a:p>
            <a:endParaRPr lang="en-US" dirty="0" smtClean="0"/>
          </a:p>
          <a:p>
            <a:endParaRPr lang="en-US" dirty="0" smtClean="0"/>
          </a:p>
          <a:p>
            <a:pPr>
              <a:buNone/>
            </a:pPr>
            <a:endParaRPr lang="en-US" dirty="0" smtClean="0"/>
          </a:p>
          <a:p>
            <a:endParaRPr lang="en-US" dirty="0" smtClean="0"/>
          </a:p>
        </p:txBody>
      </p:sp>
      <p:sp>
        <p:nvSpPr>
          <p:cNvPr id="5" name="Rectangle 4"/>
          <p:cNvSpPr/>
          <p:nvPr/>
        </p:nvSpPr>
        <p:spPr>
          <a:xfrm>
            <a:off x="762000" y="152400"/>
            <a:ext cx="5557932" cy="523220"/>
          </a:xfrm>
          <a:prstGeom prst="rect">
            <a:avLst/>
          </a:prstGeom>
        </p:spPr>
        <p:txBody>
          <a:bodyPr wrap="none">
            <a:spAutoFit/>
          </a:bodyPr>
          <a:lstStyle/>
          <a:p>
            <a:r>
              <a:rPr lang="en-US" sz="2800" b="1" dirty="0" smtClean="0">
                <a:solidFill>
                  <a:srgbClr val="000000"/>
                </a:solidFill>
                <a:latin typeface="Arial" charset="0"/>
                <a:ea typeface="MS PGothic" pitchFamily="34" charset="-128"/>
              </a:rPr>
              <a:t>Setup to Implement the Feature</a:t>
            </a:r>
            <a:endParaRPr lang="en-US" dirty="0"/>
          </a:p>
        </p:txBody>
      </p:sp>
      <p:pic>
        <p:nvPicPr>
          <p:cNvPr id="12292" name="Picture 4"/>
          <p:cNvPicPr>
            <a:picLocks noChangeAspect="1" noChangeArrowheads="1"/>
          </p:cNvPicPr>
          <p:nvPr/>
        </p:nvPicPr>
        <p:blipFill>
          <a:blip r:embed="rId3" cstate="print"/>
          <a:srcRect/>
          <a:stretch>
            <a:fillRect/>
          </a:stretch>
        </p:blipFill>
        <p:spPr bwMode="auto">
          <a:xfrm>
            <a:off x="381000" y="1314450"/>
            <a:ext cx="8229600" cy="4229100"/>
          </a:xfrm>
          <a:prstGeom prst="rect">
            <a:avLst/>
          </a:prstGeom>
          <a:noFill/>
          <a:ln w="9525">
            <a:noFill/>
            <a:miter lim="800000"/>
            <a:headEnd/>
            <a:tailEnd/>
          </a:ln>
        </p:spPr>
      </p:pic>
      <p:pic>
        <p:nvPicPr>
          <p:cNvPr id="6" name="~PP409.WAV">
            <a:hlinkClick r:id="" action="ppaction://media"/>
          </p:cNvPr>
          <p:cNvPicPr>
            <a:picLocks noRot="1" noChangeAspect="1"/>
          </p:cNvPicPr>
          <p:nvPr>
            <a:wavAudioFile r:embed="rId1" name="~PP409.WAV"/>
          </p:nvPr>
        </p:nvPicPr>
        <p:blipFill>
          <a:blip r:embed="rId4" cstate="print"/>
          <a:stretch>
            <a:fillRect/>
          </a:stretch>
        </p:blipFill>
        <p:spPr>
          <a:xfrm>
            <a:off x="8716963" y="6430963"/>
            <a:ext cx="304800" cy="304800"/>
          </a:xfrm>
          <a:prstGeom prst="rect">
            <a:avLst/>
          </a:prstGeom>
        </p:spPr>
      </p:pic>
    </p:spTree>
  </p:cSld>
  <p:clrMapOvr>
    <a:masterClrMapping/>
  </p:clrMapOvr>
  <p:transition advTm="57224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85801"/>
            <a:ext cx="8140700" cy="381000"/>
          </a:xfrm>
        </p:spPr>
        <p:txBody>
          <a:bodyPr/>
          <a:lstStyle/>
          <a:p>
            <a:r>
              <a:rPr lang="en-US" dirty="0" smtClean="0"/>
              <a:t>Other Setups</a:t>
            </a:r>
          </a:p>
          <a:p>
            <a:endParaRPr lang="en-US" dirty="0" smtClean="0"/>
          </a:p>
          <a:p>
            <a:r>
              <a:rPr lang="en-US" dirty="0" smtClean="0"/>
              <a:t>Add salespersons to Receivables if your original system uses salespersons not yet defined in Receivables.</a:t>
            </a:r>
          </a:p>
          <a:p>
            <a:r>
              <a:rPr lang="en-US" dirty="0" smtClean="0"/>
              <a:t>Add accounting rules to Receivables if your original system uses accounting rules that are not yet defined in Receivables.</a:t>
            </a:r>
          </a:p>
          <a:p>
            <a:r>
              <a:rPr lang="en-US" dirty="0" smtClean="0"/>
              <a:t>Add units of measure to Receivables if your original system uses units of measure not yet defined in Receivables.</a:t>
            </a:r>
          </a:p>
          <a:p>
            <a:r>
              <a:rPr lang="en-US" dirty="0" smtClean="0"/>
              <a:t>Add freight carrier codes to Receivables if your original system uses freight carriers not yet defined in Receivables.</a:t>
            </a:r>
          </a:p>
          <a:p>
            <a:endParaRPr lang="en-US" dirty="0" smtClean="0"/>
          </a:p>
          <a:p>
            <a:endParaRPr lang="en-US" dirty="0" smtClean="0"/>
          </a:p>
          <a:p>
            <a:pPr>
              <a:buNone/>
            </a:pPr>
            <a:endParaRPr lang="en-US" dirty="0" smtClean="0"/>
          </a:p>
          <a:p>
            <a:endParaRPr lang="en-US" dirty="0" smtClean="0"/>
          </a:p>
        </p:txBody>
      </p:sp>
      <p:sp>
        <p:nvSpPr>
          <p:cNvPr id="5" name="Rectangle 4"/>
          <p:cNvSpPr/>
          <p:nvPr/>
        </p:nvSpPr>
        <p:spPr>
          <a:xfrm>
            <a:off x="762000" y="152400"/>
            <a:ext cx="5557932" cy="523220"/>
          </a:xfrm>
          <a:prstGeom prst="rect">
            <a:avLst/>
          </a:prstGeom>
        </p:spPr>
        <p:txBody>
          <a:bodyPr wrap="none">
            <a:spAutoFit/>
          </a:bodyPr>
          <a:lstStyle/>
          <a:p>
            <a:r>
              <a:rPr lang="en-US" sz="2800" b="1" dirty="0" smtClean="0">
                <a:solidFill>
                  <a:srgbClr val="000000"/>
                </a:solidFill>
                <a:latin typeface="Arial" charset="0"/>
                <a:ea typeface="MS PGothic" pitchFamily="34" charset="-128"/>
              </a:rPr>
              <a:t>Setup to Implement the Feature</a:t>
            </a:r>
            <a:endParaRPr lang="en-US" dirty="0"/>
          </a:p>
        </p:txBody>
      </p:sp>
      <p:pic>
        <p:nvPicPr>
          <p:cNvPr id="4" name="~PP998.WAV">
            <a:hlinkClick r:id="" action="ppaction://media"/>
          </p:cNvPr>
          <p:cNvPicPr>
            <a:picLocks noRot="1" noChangeAspect="1"/>
          </p:cNvPicPr>
          <p:nvPr>
            <a:wavAudioFile r:embed="rId1" name="~PP998.WAV"/>
          </p:nvPr>
        </p:nvPicPr>
        <p:blipFill>
          <a:blip r:embed="rId3" cstate="print"/>
          <a:stretch>
            <a:fillRect/>
          </a:stretch>
        </p:blipFill>
        <p:spPr>
          <a:xfrm>
            <a:off x="8716963" y="6430963"/>
            <a:ext cx="304800" cy="304800"/>
          </a:xfrm>
          <a:prstGeom prst="rect">
            <a:avLst/>
          </a:prstGeom>
        </p:spPr>
      </p:pic>
    </p:spTree>
  </p:cSld>
  <p:clrMapOvr>
    <a:masterClrMapping/>
  </p:clrMapOvr>
  <p:transition advTm="168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3"/>
          <p:cNvSpPr>
            <a:spLocks noChangeArrowheads="1"/>
          </p:cNvSpPr>
          <p:nvPr/>
        </p:nvSpPr>
        <p:spPr bwMode="auto">
          <a:xfrm>
            <a:off x="0" y="2554937"/>
            <a:ext cx="9144000" cy="980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marL="84138" indent="-84138" algn="ctr">
              <a:lnSpc>
                <a:spcPct val="90000"/>
              </a:lnSpc>
              <a:spcBef>
                <a:spcPct val="20000"/>
              </a:spcBef>
              <a:buClr>
                <a:schemeClr val="tx2"/>
              </a:buClr>
            </a:pPr>
            <a:r>
              <a:rPr lang="en-US" sz="6000" dirty="0">
                <a:solidFill>
                  <a:schemeClr val="bg1"/>
                </a:solidFill>
              </a:rPr>
              <a:t>Q&amp;A</a:t>
            </a:r>
            <a:endParaRPr lang="en-US" sz="1300" dirty="0">
              <a:solidFill>
                <a:schemeClr val="bg1"/>
              </a:solidFill>
            </a:endParaRPr>
          </a:p>
        </p:txBody>
      </p:sp>
      <p:pic>
        <p:nvPicPr>
          <p:cNvPr id="3" name="~PP3999.WAV">
            <a:hlinkClick r:id="" action="ppaction://media"/>
          </p:cNvPr>
          <p:cNvPicPr>
            <a:picLocks noRot="1" noChangeAspect="1"/>
          </p:cNvPicPr>
          <p:nvPr>
            <a:wavAudioFile r:embed="rId1" name="~PP3999.WAV"/>
          </p:nvPr>
        </p:nvPicPr>
        <p:blipFill>
          <a:blip r:embed="rId4" cstate="print"/>
          <a:stretch>
            <a:fillRect/>
          </a:stretch>
        </p:blipFill>
        <p:spPr>
          <a:xfrm>
            <a:off x="8716963" y="6430963"/>
            <a:ext cx="304800" cy="304800"/>
          </a:xfrm>
          <a:prstGeom prst="rect">
            <a:avLst/>
          </a:prstGeom>
        </p:spPr>
      </p:pic>
    </p:spTree>
  </p:cSld>
  <p:clrMapOvr>
    <a:masterClrMapping/>
  </p:clrMapOvr>
  <p:transition spd="slow" advTm="1751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9"/>
          <p:cNvSpPr>
            <a:spLocks noGrp="1" noChangeArrowheads="1"/>
          </p:cNvSpPr>
          <p:nvPr>
            <p:ph type="title"/>
          </p:nvPr>
        </p:nvSpPr>
        <p:spPr>
          <a:xfrm>
            <a:off x="808040" y="268288"/>
            <a:ext cx="6569075" cy="595312"/>
          </a:xfrm>
        </p:spPr>
        <p:txBody>
          <a:bodyPr/>
          <a:lstStyle/>
          <a:p>
            <a:r>
              <a:rPr lang="en-US" dirty="0" smtClean="0">
                <a:solidFill>
                  <a:srgbClr val="000000"/>
                </a:solidFill>
                <a:latin typeface="Arial" charset="0"/>
              </a:rPr>
              <a:t>Feature Overview</a:t>
            </a:r>
          </a:p>
        </p:txBody>
      </p:sp>
      <p:sp>
        <p:nvSpPr>
          <p:cNvPr id="6" name="TextBox 5"/>
          <p:cNvSpPr txBox="1"/>
          <p:nvPr/>
        </p:nvSpPr>
        <p:spPr>
          <a:xfrm>
            <a:off x="533400" y="838200"/>
            <a:ext cx="8001000" cy="4800600"/>
          </a:xfrm>
          <a:prstGeom prst="rect">
            <a:avLst/>
          </a:prstGeom>
          <a:noFill/>
          <a:ln>
            <a:noFill/>
          </a:ln>
        </p:spPr>
        <p:txBody>
          <a:bodyPr wrap="square" lIns="0" tIns="0" rIns="0" bIns="0" rtlCol="0">
            <a:noAutofit/>
          </a:bodyPr>
          <a:lstStyle/>
          <a:p>
            <a:pPr>
              <a:buFont typeface="Arial" pitchFamily="34" charset="0"/>
              <a:buChar char="•"/>
            </a:pPr>
            <a:r>
              <a:rPr lang="en-US" dirty="0" smtClean="0"/>
              <a:t> AutoInvoice is a powerful, flexible tool to import and validate transaction data from other financial systems and create invoices, debit memos, credit memos, and on-account credits in Oracle Receivables.</a:t>
            </a:r>
          </a:p>
          <a:p>
            <a:pPr>
              <a:buFont typeface="Arial" pitchFamily="34" charset="0"/>
              <a:buChar char="•"/>
            </a:pPr>
            <a:endParaRPr lang="en-US" dirty="0" smtClean="0"/>
          </a:p>
          <a:p>
            <a:pPr>
              <a:buFont typeface="Arial" pitchFamily="34" charset="0"/>
              <a:buChar char="•"/>
            </a:pPr>
            <a:r>
              <a:rPr lang="en-US" dirty="0" smtClean="0"/>
              <a:t>Data from external systems is fed into the </a:t>
            </a:r>
            <a:r>
              <a:rPr lang="en-US" dirty="0" err="1" smtClean="0"/>
              <a:t>Autoinvoice</a:t>
            </a:r>
            <a:r>
              <a:rPr lang="en-US" dirty="0" smtClean="0"/>
              <a:t> interface tables. AutoInvoice processes the data in the interface tables to create invoices, debit memos, credit memos, and on-account credits in Oracle Receivables.</a:t>
            </a:r>
          </a:p>
          <a:p>
            <a:pPr>
              <a:buFont typeface="Arial" pitchFamily="34" charset="0"/>
              <a:buChar char="•"/>
            </a:pPr>
            <a:endParaRPr lang="en-US" dirty="0" smtClean="0"/>
          </a:p>
          <a:p>
            <a:pPr>
              <a:buFont typeface="Arial" pitchFamily="34" charset="0"/>
              <a:buChar char="•"/>
            </a:pPr>
            <a:r>
              <a:rPr lang="en-US" dirty="0" smtClean="0"/>
              <a:t> AutoInvoice ensures that the data imported is accurate and valid</a:t>
            </a:r>
          </a:p>
          <a:p>
            <a:pPr>
              <a:buFont typeface="Arial" pitchFamily="34" charset="0"/>
              <a:buChar char="•"/>
            </a:pPr>
            <a:endParaRPr lang="en-US" dirty="0" smtClean="0"/>
          </a:p>
          <a:p>
            <a:pPr>
              <a:buFont typeface="Arial" pitchFamily="34" charset="0"/>
              <a:buChar char="•"/>
            </a:pPr>
            <a:r>
              <a:rPr lang="en-US" dirty="0" smtClean="0"/>
              <a:t> AutoInvoice can also initiate receipt handling when importing credits against paid</a:t>
            </a:r>
          </a:p>
          <a:p>
            <a:r>
              <a:rPr lang="en-US" dirty="0" smtClean="0"/>
              <a:t>invoices.</a:t>
            </a:r>
          </a:p>
          <a:p>
            <a:r>
              <a:rPr lang="en-US" dirty="0" smtClean="0"/>
              <a:t>I</a:t>
            </a:r>
          </a:p>
          <a:p>
            <a:pPr algn="l"/>
            <a:endParaRPr lang="en-US" sz="1800" dirty="0" err="1" smtClean="0"/>
          </a:p>
        </p:txBody>
      </p:sp>
      <p:pic>
        <p:nvPicPr>
          <p:cNvPr id="4" name="~PP285.WAV">
            <a:hlinkClick r:id="" action="ppaction://media"/>
          </p:cNvPr>
          <p:cNvPicPr>
            <a:picLocks noRot="1" noChangeAspect="1"/>
          </p:cNvPicPr>
          <p:nvPr>
            <a:wavAudioFile r:embed="rId1" name="~PP285.WAV"/>
          </p:nvPr>
        </p:nvPicPr>
        <p:blipFill>
          <a:blip r:embed="rId4" cstate="print"/>
          <a:stretch>
            <a:fillRect/>
          </a:stretch>
        </p:blipFill>
        <p:spPr>
          <a:xfrm>
            <a:off x="8716963" y="6430963"/>
            <a:ext cx="304800" cy="304800"/>
          </a:xfrm>
          <a:prstGeom prst="rect">
            <a:avLst/>
          </a:prstGeom>
        </p:spPr>
      </p:pic>
    </p:spTree>
  </p:cSld>
  <p:clrMapOvr>
    <a:masterClrMapping/>
  </p:clrMapOvr>
  <p:transition advTm="1234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9"/>
          <p:cNvSpPr>
            <a:spLocks noGrp="1" noChangeArrowheads="1"/>
          </p:cNvSpPr>
          <p:nvPr>
            <p:ph type="title"/>
          </p:nvPr>
        </p:nvSpPr>
        <p:spPr>
          <a:xfrm>
            <a:off x="808040" y="268288"/>
            <a:ext cx="6569075" cy="595312"/>
          </a:xfrm>
        </p:spPr>
        <p:txBody>
          <a:bodyPr/>
          <a:lstStyle/>
          <a:p>
            <a:r>
              <a:rPr lang="en-US" dirty="0" smtClean="0">
                <a:solidFill>
                  <a:srgbClr val="000000"/>
                </a:solidFill>
                <a:latin typeface="Arial" charset="0"/>
              </a:rPr>
              <a:t>Feature Overview</a:t>
            </a:r>
          </a:p>
        </p:txBody>
      </p:sp>
      <p:sp>
        <p:nvSpPr>
          <p:cNvPr id="6" name="TextBox 5"/>
          <p:cNvSpPr txBox="1"/>
          <p:nvPr/>
        </p:nvSpPr>
        <p:spPr>
          <a:xfrm>
            <a:off x="533400" y="838200"/>
            <a:ext cx="8001000" cy="4800600"/>
          </a:xfrm>
          <a:prstGeom prst="rect">
            <a:avLst/>
          </a:prstGeom>
          <a:noFill/>
          <a:ln>
            <a:noFill/>
          </a:ln>
        </p:spPr>
        <p:txBody>
          <a:bodyPr wrap="square" lIns="0" tIns="0" rIns="0" bIns="0" rtlCol="0">
            <a:noAutofit/>
          </a:bodyPr>
          <a:lstStyle/>
          <a:p>
            <a:pPr>
              <a:buFont typeface="Arial" pitchFamily="34" charset="0"/>
              <a:buChar char="•"/>
            </a:pPr>
            <a:r>
              <a:rPr lang="en-US" dirty="0" smtClean="0"/>
              <a:t> AutoInvoice uses four interface tables:</a:t>
            </a:r>
          </a:p>
          <a:p>
            <a:pPr lvl="1">
              <a:buFont typeface="Arial" pitchFamily="34" charset="0"/>
              <a:buChar char="•"/>
            </a:pPr>
            <a:r>
              <a:rPr lang="en-US" dirty="0" smtClean="0"/>
              <a:t>RA_INTERFACE_LINES_ALL</a:t>
            </a:r>
          </a:p>
          <a:p>
            <a:pPr lvl="1">
              <a:buFont typeface="Arial" pitchFamily="34" charset="0"/>
              <a:buChar char="•"/>
            </a:pPr>
            <a:r>
              <a:rPr lang="en-US" dirty="0" smtClean="0"/>
              <a:t>RA_INTERFACE_DISTRIBUTIONS_ALL</a:t>
            </a:r>
          </a:p>
          <a:p>
            <a:pPr lvl="1">
              <a:buFont typeface="Arial" pitchFamily="34" charset="0"/>
              <a:buChar char="•"/>
            </a:pPr>
            <a:r>
              <a:rPr lang="en-US" dirty="0" smtClean="0"/>
              <a:t>RA_INTERFACE_SALECSREDITS_ALL</a:t>
            </a:r>
          </a:p>
          <a:p>
            <a:pPr lvl="1">
              <a:buFont typeface="Arial" pitchFamily="34" charset="0"/>
              <a:buChar char="•"/>
            </a:pPr>
            <a:r>
              <a:rPr lang="en-US" dirty="0" smtClean="0"/>
              <a:t>AR_INTERFACE_CONTS_ALL</a:t>
            </a:r>
          </a:p>
          <a:p>
            <a:pPr lvl="1">
              <a:buFont typeface="Arial" pitchFamily="34" charset="0"/>
              <a:buChar char="•"/>
            </a:pPr>
            <a:endParaRPr lang="en-US" dirty="0" smtClean="0"/>
          </a:p>
          <a:p>
            <a:pPr>
              <a:buFont typeface="Arial" pitchFamily="34" charset="0"/>
              <a:buChar char="•"/>
            </a:pPr>
            <a:r>
              <a:rPr lang="en-US" dirty="0" smtClean="0"/>
              <a:t> AutoInvoice reports validation errors using RA_INTERFACE_ERRORS_ALL table</a:t>
            </a:r>
          </a:p>
          <a:p>
            <a:pPr>
              <a:buFont typeface="Arial" pitchFamily="34" charset="0"/>
              <a:buChar char="•"/>
            </a:pPr>
            <a:endParaRPr lang="en-US" dirty="0" smtClean="0"/>
          </a:p>
          <a:p>
            <a:pPr>
              <a:buFont typeface="Arial" pitchFamily="34" charset="0"/>
              <a:buChar char="•"/>
            </a:pPr>
            <a:r>
              <a:rPr lang="en-US" dirty="0" smtClean="0"/>
              <a:t> AutoInvoice can be submitted using the following programs:</a:t>
            </a:r>
          </a:p>
          <a:p>
            <a:pPr lvl="1">
              <a:buFont typeface="Arial" pitchFamily="34" charset="0"/>
              <a:buChar char="•"/>
            </a:pPr>
            <a:r>
              <a:rPr lang="en-US" dirty="0" smtClean="0"/>
              <a:t>AutoInvoice Master Program</a:t>
            </a:r>
          </a:p>
          <a:p>
            <a:pPr lvl="1">
              <a:buFont typeface="Arial" pitchFamily="34" charset="0"/>
              <a:buChar char="•"/>
            </a:pPr>
            <a:r>
              <a:rPr lang="en-US" dirty="0" smtClean="0"/>
              <a:t>AutoInvoice Import Program</a:t>
            </a:r>
          </a:p>
          <a:p>
            <a:pPr lvl="1">
              <a:buFont typeface="Arial" pitchFamily="34" charset="0"/>
              <a:buChar char="•"/>
            </a:pPr>
            <a:endParaRPr lang="en-US" dirty="0" smtClean="0"/>
          </a:p>
          <a:p>
            <a:r>
              <a:rPr lang="en-US" dirty="0" smtClean="0"/>
              <a:t> AutoInvoice Purge Program deletes the interface lines that were processed</a:t>
            </a:r>
          </a:p>
          <a:p>
            <a:r>
              <a:rPr lang="en-US" dirty="0" smtClean="0"/>
              <a:t>and successfully transferred into Receivables by the AutoInvoice Import program.</a:t>
            </a:r>
          </a:p>
          <a:p>
            <a:pPr algn="l"/>
            <a:endParaRPr lang="en-US" sz="1800" dirty="0" err="1" smtClean="0"/>
          </a:p>
        </p:txBody>
      </p:sp>
      <p:pic>
        <p:nvPicPr>
          <p:cNvPr id="4" name="~PP1668.WAV">
            <a:hlinkClick r:id="" action="ppaction://media"/>
          </p:cNvPr>
          <p:cNvPicPr>
            <a:picLocks noRot="1" noChangeAspect="1"/>
          </p:cNvPicPr>
          <p:nvPr>
            <a:wavAudioFile r:embed="rId1" name="~PP1668.WAV"/>
          </p:nvPr>
        </p:nvPicPr>
        <p:blipFill>
          <a:blip r:embed="rId4" cstate="print"/>
          <a:stretch>
            <a:fillRect/>
          </a:stretch>
        </p:blipFill>
        <p:spPr>
          <a:xfrm>
            <a:off x="8716963" y="6430963"/>
            <a:ext cx="304800" cy="304800"/>
          </a:xfrm>
          <a:prstGeom prst="rect">
            <a:avLst/>
          </a:prstGeom>
        </p:spPr>
      </p:pic>
    </p:spTree>
  </p:cSld>
  <p:clrMapOvr>
    <a:masterClrMapping/>
  </p:clrMapOvr>
  <p:transition advTm="41942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9"/>
          <p:cNvSpPr>
            <a:spLocks noGrp="1" noChangeArrowheads="1"/>
          </p:cNvSpPr>
          <p:nvPr>
            <p:ph type="title"/>
          </p:nvPr>
        </p:nvSpPr>
        <p:spPr>
          <a:xfrm>
            <a:off x="808040" y="268288"/>
            <a:ext cx="6569075" cy="595312"/>
          </a:xfrm>
        </p:spPr>
        <p:txBody>
          <a:bodyPr/>
          <a:lstStyle/>
          <a:p>
            <a:r>
              <a:rPr lang="en-US" dirty="0" smtClean="0">
                <a:solidFill>
                  <a:srgbClr val="000000"/>
                </a:solidFill>
                <a:latin typeface="Arial" charset="0"/>
              </a:rPr>
              <a:t>Feature Overview</a:t>
            </a:r>
          </a:p>
        </p:txBody>
      </p:sp>
      <p:pic>
        <p:nvPicPr>
          <p:cNvPr id="1026" name="Picture 2"/>
          <p:cNvPicPr>
            <a:picLocks noChangeAspect="1" noChangeArrowheads="1"/>
          </p:cNvPicPr>
          <p:nvPr/>
        </p:nvPicPr>
        <p:blipFill>
          <a:blip r:embed="rId4" cstate="print"/>
          <a:srcRect/>
          <a:stretch>
            <a:fillRect/>
          </a:stretch>
        </p:blipFill>
        <p:spPr bwMode="auto">
          <a:xfrm>
            <a:off x="1524000" y="685800"/>
            <a:ext cx="6105525" cy="3943350"/>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1505523" y="4572000"/>
            <a:ext cx="6124575" cy="1247775"/>
          </a:xfrm>
          <a:prstGeom prst="rect">
            <a:avLst/>
          </a:prstGeom>
          <a:noFill/>
          <a:ln w="9525">
            <a:noFill/>
            <a:miter lim="800000"/>
            <a:headEnd/>
            <a:tailEnd/>
          </a:ln>
        </p:spPr>
      </p:pic>
      <p:pic>
        <p:nvPicPr>
          <p:cNvPr id="5" name="~PP827.WAV">
            <a:hlinkClick r:id="" action="ppaction://media"/>
          </p:cNvPr>
          <p:cNvPicPr>
            <a:picLocks noRot="1" noChangeAspect="1"/>
          </p:cNvPicPr>
          <p:nvPr>
            <a:wavAudioFile r:embed="rId1" name="~PP827.WAV"/>
          </p:nvPr>
        </p:nvPicPr>
        <p:blipFill>
          <a:blip r:embed="rId6" cstate="print"/>
          <a:stretch>
            <a:fillRect/>
          </a:stretch>
        </p:blipFill>
        <p:spPr>
          <a:xfrm>
            <a:off x="8716963" y="6430963"/>
            <a:ext cx="304800" cy="304800"/>
          </a:xfrm>
          <a:prstGeom prst="rect">
            <a:avLst/>
          </a:prstGeom>
        </p:spPr>
      </p:pic>
    </p:spTree>
  </p:cSld>
  <p:clrMapOvr>
    <a:masterClrMapping/>
  </p:clrMapOvr>
  <p:transition advTm="223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latin typeface="Arial" charset="0"/>
              </a:rPr>
              <a:t>Setup to Implement the Feature</a:t>
            </a:r>
            <a:br>
              <a:rPr lang="en-US" dirty="0" smtClean="0">
                <a:solidFill>
                  <a:srgbClr val="000000"/>
                </a:solidFill>
                <a:latin typeface="Arial" charset="0"/>
              </a:rPr>
            </a:br>
            <a:endParaRPr lang="en-US" dirty="0"/>
          </a:p>
        </p:txBody>
      </p:sp>
      <p:sp>
        <p:nvSpPr>
          <p:cNvPr id="10" name="TextBox 9"/>
          <p:cNvSpPr txBox="1"/>
          <p:nvPr/>
        </p:nvSpPr>
        <p:spPr>
          <a:xfrm>
            <a:off x="533400" y="1295400"/>
            <a:ext cx="7848600" cy="3505200"/>
          </a:xfrm>
          <a:prstGeom prst="rect">
            <a:avLst/>
          </a:prstGeom>
          <a:noFill/>
          <a:ln>
            <a:noFill/>
          </a:ln>
        </p:spPr>
        <p:txBody>
          <a:bodyPr wrap="square" lIns="0" tIns="0" rIns="0" bIns="0" rtlCol="0">
            <a:noAutofit/>
          </a:bodyPr>
          <a:lstStyle/>
          <a:p>
            <a:pPr algn="l">
              <a:buFont typeface="Arial" pitchFamily="34" charset="0"/>
              <a:buChar char="•"/>
            </a:pPr>
            <a:r>
              <a:rPr lang="en-US" sz="1800" dirty="0" smtClean="0"/>
              <a:t> Customers</a:t>
            </a:r>
          </a:p>
          <a:p>
            <a:pPr algn="l">
              <a:buFont typeface="Arial" pitchFamily="34" charset="0"/>
              <a:buChar char="•"/>
            </a:pPr>
            <a:r>
              <a:rPr lang="en-US" dirty="0" smtClean="0"/>
              <a:t> Currencies</a:t>
            </a:r>
          </a:p>
          <a:p>
            <a:pPr algn="l">
              <a:buFont typeface="Arial" pitchFamily="34" charset="0"/>
              <a:buChar char="•"/>
            </a:pPr>
            <a:r>
              <a:rPr lang="en-US" sz="1800" dirty="0" smtClean="0"/>
              <a:t> Calendar/Accounting Periods</a:t>
            </a:r>
          </a:p>
          <a:p>
            <a:pPr algn="l">
              <a:buFont typeface="Arial" pitchFamily="34" charset="0"/>
              <a:buChar char="•"/>
            </a:pPr>
            <a:r>
              <a:rPr lang="en-US" dirty="0" smtClean="0"/>
              <a:t> Payment Terms</a:t>
            </a:r>
          </a:p>
          <a:p>
            <a:pPr>
              <a:buFont typeface="Arial" pitchFamily="34" charset="0"/>
              <a:buChar char="•"/>
            </a:pPr>
            <a:r>
              <a:rPr lang="en-US" sz="1800" dirty="0" smtClean="0"/>
              <a:t> </a:t>
            </a:r>
            <a:r>
              <a:rPr lang="en-US" dirty="0" smtClean="0"/>
              <a:t>Transaction Types</a:t>
            </a:r>
            <a:r>
              <a:rPr lang="en-US" sz="1800" dirty="0" smtClean="0"/>
              <a:t> </a:t>
            </a:r>
            <a:endParaRPr lang="en-US" dirty="0" smtClean="0"/>
          </a:p>
          <a:p>
            <a:pPr algn="l">
              <a:buFont typeface="Arial" pitchFamily="34" charset="0"/>
              <a:buChar char="•"/>
            </a:pPr>
            <a:r>
              <a:rPr lang="en-US" sz="1800" dirty="0" smtClean="0"/>
              <a:t>Auto Accounting</a:t>
            </a:r>
            <a:endParaRPr lang="en-US" dirty="0" smtClean="0"/>
          </a:p>
          <a:p>
            <a:pPr algn="l">
              <a:buFont typeface="Arial" pitchFamily="34" charset="0"/>
              <a:buChar char="•"/>
            </a:pPr>
            <a:r>
              <a:rPr lang="en-US" dirty="0" smtClean="0"/>
              <a:t>Transaction </a:t>
            </a:r>
            <a:r>
              <a:rPr lang="en-US" dirty="0" err="1" smtClean="0"/>
              <a:t>Flexfields</a:t>
            </a:r>
            <a:endParaRPr lang="en-US" dirty="0" smtClean="0"/>
          </a:p>
          <a:p>
            <a:pPr algn="l">
              <a:buFont typeface="Arial" pitchFamily="34" charset="0"/>
              <a:buChar char="•"/>
            </a:pPr>
            <a:r>
              <a:rPr lang="en-US" dirty="0" smtClean="0"/>
              <a:t> Line Ordering Rules</a:t>
            </a:r>
          </a:p>
          <a:p>
            <a:pPr algn="l">
              <a:buFont typeface="Arial" pitchFamily="34" charset="0"/>
              <a:buChar char="•"/>
            </a:pPr>
            <a:r>
              <a:rPr lang="en-US" dirty="0" smtClean="0"/>
              <a:t> Grouping Rules</a:t>
            </a:r>
          </a:p>
          <a:p>
            <a:pPr algn="l">
              <a:buFont typeface="Arial" pitchFamily="34" charset="0"/>
              <a:buChar char="•"/>
            </a:pPr>
            <a:r>
              <a:rPr lang="en-US" dirty="0" smtClean="0"/>
              <a:t> Batch Sources</a:t>
            </a:r>
          </a:p>
          <a:p>
            <a:pPr algn="l">
              <a:buFont typeface="Arial" pitchFamily="34" charset="0"/>
              <a:buChar char="•"/>
            </a:pPr>
            <a:r>
              <a:rPr lang="en-US" dirty="0" smtClean="0"/>
              <a:t> System Options</a:t>
            </a:r>
          </a:p>
          <a:p>
            <a:pPr algn="l">
              <a:buFont typeface="Arial" pitchFamily="34" charset="0"/>
              <a:buChar char="•"/>
            </a:pPr>
            <a:r>
              <a:rPr lang="en-US" dirty="0" smtClean="0"/>
              <a:t> Other Setups</a:t>
            </a:r>
          </a:p>
          <a:p>
            <a:pPr algn="l">
              <a:buFont typeface="Arial" pitchFamily="34" charset="0"/>
              <a:buChar char="•"/>
            </a:pPr>
            <a:endParaRPr lang="en-US" dirty="0" smtClean="0"/>
          </a:p>
          <a:p>
            <a:pPr algn="l">
              <a:buFont typeface="Arial" pitchFamily="34" charset="0"/>
              <a:buChar char="•"/>
            </a:pPr>
            <a:endParaRPr lang="en-US" sz="1800" dirty="0" err="1" smtClean="0"/>
          </a:p>
        </p:txBody>
      </p:sp>
      <p:pic>
        <p:nvPicPr>
          <p:cNvPr id="4" name="~PP1186.WAV">
            <a:hlinkClick r:id="" action="ppaction://media"/>
          </p:cNvPr>
          <p:cNvPicPr>
            <a:picLocks noRot="1" noChangeAspect="1"/>
          </p:cNvPicPr>
          <p:nvPr>
            <a:wavAudioFile r:embed="rId1" name="~PP1186.WAV"/>
          </p:nvPr>
        </p:nvPicPr>
        <p:blipFill>
          <a:blip r:embed="rId3" cstate="print"/>
          <a:stretch>
            <a:fillRect/>
          </a:stretch>
        </p:blipFill>
        <p:spPr>
          <a:xfrm>
            <a:off x="8716963" y="6430963"/>
            <a:ext cx="304800" cy="304800"/>
          </a:xfrm>
          <a:prstGeom prst="rect">
            <a:avLst/>
          </a:prstGeom>
        </p:spPr>
      </p:pic>
    </p:spTree>
  </p:cSld>
  <p:clrMapOvr>
    <a:masterClrMapping/>
  </p:clrMapOvr>
  <p:transition advTm="6581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85800"/>
            <a:ext cx="8140700" cy="5486400"/>
          </a:xfrm>
        </p:spPr>
        <p:txBody>
          <a:bodyPr/>
          <a:lstStyle/>
          <a:p>
            <a:r>
              <a:rPr lang="en-US" dirty="0" smtClean="0"/>
              <a:t>Add or import customers, if your original system contains data for customers that are not yet defined in Receivables.</a:t>
            </a:r>
          </a:p>
          <a:p>
            <a:r>
              <a:rPr lang="en-US" dirty="0" smtClean="0"/>
              <a:t>Add currencies to Receivables if your original system uses currencies not yet defined in Receivables.</a:t>
            </a:r>
          </a:p>
          <a:p>
            <a:r>
              <a:rPr lang="en-US" dirty="0" smtClean="0"/>
              <a:t>Add payment terms to Receivables if your original system uses payment terms not yet defined in Receivables.</a:t>
            </a:r>
          </a:p>
          <a:p>
            <a:r>
              <a:rPr lang="en-US" dirty="0" smtClean="0"/>
              <a:t>Add transaction types to Receivables if your original system uses transaction types not yet defined in Receivables.</a:t>
            </a:r>
          </a:p>
          <a:p>
            <a:r>
              <a:rPr lang="en-US" dirty="0" smtClean="0"/>
              <a:t>Open or close periods in the accounting calendar to control the recording of accounting information for these periods. Since the objective of AutoInvoice is to create new transactions, the goal is to have these transactions impact open GL periods.</a:t>
            </a:r>
          </a:p>
          <a:p>
            <a:endParaRPr lang="en-US" dirty="0"/>
          </a:p>
        </p:txBody>
      </p:sp>
      <p:sp>
        <p:nvSpPr>
          <p:cNvPr id="4" name="Title 1"/>
          <p:cNvSpPr txBox="1">
            <a:spLocks/>
          </p:cNvSpPr>
          <p:nvPr/>
        </p:nvSpPr>
        <p:spPr bwMode="auto">
          <a:xfrm>
            <a:off x="762000" y="304800"/>
            <a:ext cx="6569039" cy="594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solidFill>
                <a:schemeClr val="tx1"/>
              </a:solidFill>
              <a:effectLst/>
              <a:uLnTx/>
              <a:uFillTx/>
              <a:latin typeface="Arial" pitchFamily="34" charset="0"/>
              <a:ea typeface="MS PGothic" pitchFamily="34" charset="-128"/>
              <a:cs typeface="ＭＳ Ｐゴシック" pitchFamily="127" charset="-128"/>
            </a:endParaRPr>
          </a:p>
        </p:txBody>
      </p:sp>
      <p:sp>
        <p:nvSpPr>
          <p:cNvPr id="6" name="Rectangle 5"/>
          <p:cNvSpPr/>
          <p:nvPr/>
        </p:nvSpPr>
        <p:spPr>
          <a:xfrm>
            <a:off x="762000" y="114181"/>
            <a:ext cx="6705600" cy="800219"/>
          </a:xfrm>
          <a:prstGeom prst="rect">
            <a:avLst/>
          </a:prstGeom>
        </p:spPr>
        <p:txBody>
          <a:bodyPr wrap="square">
            <a:spAutoFit/>
          </a:bodyPr>
          <a:lstStyle/>
          <a:p>
            <a:r>
              <a:rPr lang="en-US" sz="2800" b="1" dirty="0" smtClean="0">
                <a:solidFill>
                  <a:srgbClr val="000000"/>
                </a:solidFill>
                <a:latin typeface="Arial" charset="0"/>
                <a:ea typeface="MS PGothic" pitchFamily="34" charset="-128"/>
              </a:rPr>
              <a:t>Setup to Implement the Feature</a:t>
            </a:r>
            <a:br>
              <a:rPr lang="en-US" sz="2800" b="1" dirty="0" smtClean="0">
                <a:solidFill>
                  <a:srgbClr val="000000"/>
                </a:solidFill>
                <a:latin typeface="Arial" charset="0"/>
                <a:ea typeface="MS PGothic" pitchFamily="34" charset="-128"/>
              </a:rPr>
            </a:br>
            <a:endParaRPr lang="en-US" dirty="0"/>
          </a:p>
        </p:txBody>
      </p:sp>
      <p:pic>
        <p:nvPicPr>
          <p:cNvPr id="5" name="~PP278.WAV">
            <a:hlinkClick r:id="" action="ppaction://media"/>
          </p:cNvPr>
          <p:cNvPicPr>
            <a:picLocks noRot="1" noChangeAspect="1"/>
          </p:cNvPicPr>
          <p:nvPr>
            <a:wavAudioFile r:embed="rId1" name="~PP278.WAV"/>
          </p:nvPr>
        </p:nvPicPr>
        <p:blipFill>
          <a:blip r:embed="rId3" cstate="print"/>
          <a:stretch>
            <a:fillRect/>
          </a:stretch>
        </p:blipFill>
        <p:spPr>
          <a:xfrm>
            <a:off x="8716963" y="6430963"/>
            <a:ext cx="304800" cy="304800"/>
          </a:xfrm>
          <a:prstGeom prst="rect">
            <a:avLst/>
          </a:prstGeom>
        </p:spPr>
      </p:pic>
    </p:spTree>
  </p:cSld>
  <p:clrMapOvr>
    <a:masterClrMapping/>
  </p:clrMapOvr>
  <p:transition advTm="178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140700" cy="5257800"/>
          </a:xfrm>
        </p:spPr>
        <p:txBody>
          <a:bodyPr/>
          <a:lstStyle/>
          <a:p>
            <a:r>
              <a:rPr lang="en-US" dirty="0" smtClean="0"/>
              <a:t>Auto Accounting: </a:t>
            </a:r>
            <a:r>
              <a:rPr lang="en-US" dirty="0" err="1" smtClean="0"/>
              <a:t>AutoAccounting</a:t>
            </a:r>
            <a:r>
              <a:rPr lang="en-US" dirty="0" smtClean="0"/>
              <a:t> is a powerful, flexible, and time saving feature that automatically creates the general ledger Accounting </a:t>
            </a:r>
            <a:r>
              <a:rPr lang="en-US" dirty="0" err="1" smtClean="0"/>
              <a:t>Flexfields</a:t>
            </a:r>
            <a:endParaRPr lang="en-US" dirty="0" smtClean="0"/>
          </a:p>
          <a:p>
            <a:endParaRPr lang="en-US" dirty="0" smtClean="0"/>
          </a:p>
          <a:p>
            <a:r>
              <a:rPr lang="en-US" dirty="0" smtClean="0"/>
              <a:t>Receivables creates default accounts for revenue, receivable, freight, tax, unearned revenue, unbilled receivable, late charges, bills receivables accounts, and AutoInvoice clearing (suspense) accounts using this information.</a:t>
            </a:r>
          </a:p>
          <a:p>
            <a:r>
              <a:rPr lang="en-US" dirty="0" smtClean="0"/>
              <a:t>Auto Accounting will be used to derive Accounting </a:t>
            </a:r>
            <a:r>
              <a:rPr lang="en-US" dirty="0" err="1" smtClean="0"/>
              <a:t>Flexfields</a:t>
            </a:r>
            <a:r>
              <a:rPr lang="en-US" dirty="0" smtClean="0"/>
              <a:t> if no data is passed through RA_INTERFACE_DISTRIBUTIONS_ALL table</a:t>
            </a:r>
          </a:p>
          <a:p>
            <a:pPr>
              <a:buNone/>
            </a:pPr>
            <a:endParaRPr lang="en-US" dirty="0"/>
          </a:p>
        </p:txBody>
      </p:sp>
      <p:sp>
        <p:nvSpPr>
          <p:cNvPr id="4" name="Title 1"/>
          <p:cNvSpPr txBox="1">
            <a:spLocks/>
          </p:cNvSpPr>
          <p:nvPr/>
        </p:nvSpPr>
        <p:spPr bwMode="auto">
          <a:xfrm>
            <a:off x="762000" y="304800"/>
            <a:ext cx="6569039" cy="594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solidFill>
                <a:schemeClr val="tx1"/>
              </a:solidFill>
              <a:effectLst/>
              <a:uLnTx/>
              <a:uFillTx/>
              <a:latin typeface="Arial" pitchFamily="34" charset="0"/>
              <a:ea typeface="MS PGothic" pitchFamily="34" charset="-128"/>
              <a:cs typeface="ＭＳ Ｐゴシック" pitchFamily="127" charset="-128"/>
            </a:endParaRPr>
          </a:p>
        </p:txBody>
      </p:sp>
      <p:sp>
        <p:nvSpPr>
          <p:cNvPr id="6" name="Rectangle 5"/>
          <p:cNvSpPr/>
          <p:nvPr/>
        </p:nvSpPr>
        <p:spPr>
          <a:xfrm>
            <a:off x="762000" y="114181"/>
            <a:ext cx="6705600" cy="800219"/>
          </a:xfrm>
          <a:prstGeom prst="rect">
            <a:avLst/>
          </a:prstGeom>
        </p:spPr>
        <p:txBody>
          <a:bodyPr wrap="square">
            <a:spAutoFit/>
          </a:bodyPr>
          <a:lstStyle/>
          <a:p>
            <a:r>
              <a:rPr lang="en-US" sz="2800" b="1" dirty="0" smtClean="0">
                <a:solidFill>
                  <a:srgbClr val="000000"/>
                </a:solidFill>
                <a:latin typeface="Arial" charset="0"/>
                <a:ea typeface="MS PGothic" pitchFamily="34" charset="-128"/>
              </a:rPr>
              <a:t>Setup to Implement the Feature</a:t>
            </a:r>
            <a:br>
              <a:rPr lang="en-US" sz="2800" b="1" dirty="0" smtClean="0">
                <a:solidFill>
                  <a:srgbClr val="000000"/>
                </a:solidFill>
                <a:latin typeface="Arial" charset="0"/>
                <a:ea typeface="MS PGothic" pitchFamily="34" charset="-128"/>
              </a:rPr>
            </a:br>
            <a:endParaRPr lang="en-US" dirty="0"/>
          </a:p>
        </p:txBody>
      </p:sp>
      <p:pic>
        <p:nvPicPr>
          <p:cNvPr id="5" name="~PP351.WAV">
            <a:hlinkClick r:id="" action="ppaction://media"/>
          </p:cNvPr>
          <p:cNvPicPr>
            <a:picLocks noRot="1" noChangeAspect="1"/>
          </p:cNvPicPr>
          <p:nvPr>
            <a:wavAudioFile r:embed="rId1" name="~PP351.WAV"/>
          </p:nvPr>
        </p:nvPicPr>
        <p:blipFill>
          <a:blip r:embed="rId3" cstate="print"/>
          <a:stretch>
            <a:fillRect/>
          </a:stretch>
        </p:blipFill>
        <p:spPr>
          <a:xfrm>
            <a:off x="8716963" y="6430963"/>
            <a:ext cx="304800" cy="304800"/>
          </a:xfrm>
          <a:prstGeom prst="rect">
            <a:avLst/>
          </a:prstGeom>
        </p:spPr>
      </p:pic>
    </p:spTree>
  </p:cSld>
  <p:clrMapOvr>
    <a:masterClrMapping/>
  </p:clrMapOvr>
  <p:transition advTm="79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140700" cy="838200"/>
          </a:xfrm>
        </p:spPr>
        <p:txBody>
          <a:bodyPr/>
          <a:lstStyle/>
          <a:p>
            <a:r>
              <a:rPr lang="en-US" dirty="0" smtClean="0"/>
              <a:t>Navigation: Receivables Manager-&gt;Setup-&gt;Transactions-&gt;</a:t>
            </a:r>
            <a:r>
              <a:rPr lang="en-US" dirty="0" err="1" smtClean="0"/>
              <a:t>AutoAccounting</a:t>
            </a:r>
            <a:endParaRPr lang="en-US" dirty="0" smtClean="0"/>
          </a:p>
          <a:p>
            <a:endParaRPr lang="en-US" dirty="0"/>
          </a:p>
        </p:txBody>
      </p:sp>
      <p:sp>
        <p:nvSpPr>
          <p:cNvPr id="4" name="Title 1"/>
          <p:cNvSpPr txBox="1">
            <a:spLocks/>
          </p:cNvSpPr>
          <p:nvPr/>
        </p:nvSpPr>
        <p:spPr bwMode="auto">
          <a:xfrm>
            <a:off x="762000" y="304800"/>
            <a:ext cx="6569039" cy="5947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solidFill>
                <a:schemeClr val="tx1"/>
              </a:solidFill>
              <a:effectLst/>
              <a:uLnTx/>
              <a:uFillTx/>
              <a:latin typeface="Arial" pitchFamily="34" charset="0"/>
              <a:ea typeface="MS PGothic" pitchFamily="34" charset="-128"/>
              <a:cs typeface="ＭＳ Ｐゴシック" pitchFamily="127" charset="-128"/>
            </a:endParaRPr>
          </a:p>
        </p:txBody>
      </p:sp>
      <p:sp>
        <p:nvSpPr>
          <p:cNvPr id="6" name="Rectangle 5"/>
          <p:cNvSpPr/>
          <p:nvPr/>
        </p:nvSpPr>
        <p:spPr>
          <a:xfrm>
            <a:off x="762000" y="114181"/>
            <a:ext cx="6705600" cy="800219"/>
          </a:xfrm>
          <a:prstGeom prst="rect">
            <a:avLst/>
          </a:prstGeom>
        </p:spPr>
        <p:txBody>
          <a:bodyPr wrap="square">
            <a:spAutoFit/>
          </a:bodyPr>
          <a:lstStyle/>
          <a:p>
            <a:r>
              <a:rPr lang="en-US" sz="2800" b="1" dirty="0" smtClean="0">
                <a:solidFill>
                  <a:srgbClr val="000000"/>
                </a:solidFill>
                <a:latin typeface="Arial" charset="0"/>
                <a:ea typeface="MS PGothic" pitchFamily="34" charset="-128"/>
              </a:rPr>
              <a:t>Setup to Implement the Feature</a:t>
            </a:r>
            <a:br>
              <a:rPr lang="en-US" sz="2800" b="1" dirty="0" smtClean="0">
                <a:solidFill>
                  <a:srgbClr val="000000"/>
                </a:solidFill>
                <a:latin typeface="Arial" charset="0"/>
                <a:ea typeface="MS PGothic" pitchFamily="34" charset="-128"/>
              </a:rPr>
            </a:br>
            <a:endParaRPr lang="en-US" dirty="0"/>
          </a:p>
        </p:txBody>
      </p:sp>
      <p:pic>
        <p:nvPicPr>
          <p:cNvPr id="2052" name="Picture 4"/>
          <p:cNvPicPr>
            <a:picLocks noChangeAspect="1" noChangeArrowheads="1"/>
          </p:cNvPicPr>
          <p:nvPr/>
        </p:nvPicPr>
        <p:blipFill>
          <a:blip r:embed="rId3" cstate="print"/>
          <a:srcRect/>
          <a:stretch>
            <a:fillRect/>
          </a:stretch>
        </p:blipFill>
        <p:spPr bwMode="auto">
          <a:xfrm>
            <a:off x="381000" y="1752600"/>
            <a:ext cx="6076950" cy="2019300"/>
          </a:xfrm>
          <a:prstGeom prst="rect">
            <a:avLst/>
          </a:prstGeom>
          <a:noFill/>
          <a:ln w="9525">
            <a:noFill/>
            <a:miter lim="800000"/>
            <a:headEnd/>
            <a:tailEnd/>
          </a:ln>
        </p:spPr>
      </p:pic>
      <p:pic>
        <p:nvPicPr>
          <p:cNvPr id="2053" name="Picture 5"/>
          <p:cNvPicPr>
            <a:picLocks noChangeAspect="1" noChangeArrowheads="1"/>
          </p:cNvPicPr>
          <p:nvPr/>
        </p:nvPicPr>
        <p:blipFill>
          <a:blip r:embed="rId4" cstate="print"/>
          <a:srcRect/>
          <a:stretch>
            <a:fillRect/>
          </a:stretch>
        </p:blipFill>
        <p:spPr bwMode="auto">
          <a:xfrm>
            <a:off x="6686550" y="1752600"/>
            <a:ext cx="2457450" cy="2152650"/>
          </a:xfrm>
          <a:prstGeom prst="rect">
            <a:avLst/>
          </a:prstGeom>
          <a:noFill/>
          <a:ln w="9525">
            <a:noFill/>
            <a:miter lim="800000"/>
            <a:headEnd/>
            <a:tailEnd/>
          </a:ln>
        </p:spPr>
      </p:pic>
      <p:sp>
        <p:nvSpPr>
          <p:cNvPr id="7" name="TextBox 6"/>
          <p:cNvSpPr txBox="1"/>
          <p:nvPr/>
        </p:nvSpPr>
        <p:spPr>
          <a:xfrm>
            <a:off x="381000" y="4038600"/>
            <a:ext cx="8610600" cy="1905000"/>
          </a:xfrm>
          <a:prstGeom prst="rect">
            <a:avLst/>
          </a:prstGeom>
          <a:noFill/>
          <a:ln>
            <a:noFill/>
          </a:ln>
        </p:spPr>
        <p:txBody>
          <a:bodyPr wrap="square" lIns="0" tIns="0" rIns="0" bIns="0" rtlCol="0">
            <a:noAutofit/>
          </a:bodyPr>
          <a:lstStyle/>
          <a:p>
            <a:pPr algn="l"/>
            <a:endParaRPr lang="en-US" sz="1800" dirty="0" err="1" smtClean="0"/>
          </a:p>
        </p:txBody>
      </p:sp>
      <p:sp>
        <p:nvSpPr>
          <p:cNvPr id="8" name="TextBox 7"/>
          <p:cNvSpPr txBox="1"/>
          <p:nvPr/>
        </p:nvSpPr>
        <p:spPr>
          <a:xfrm>
            <a:off x="457200" y="4114800"/>
            <a:ext cx="8382000" cy="1828800"/>
          </a:xfrm>
          <a:prstGeom prst="rect">
            <a:avLst/>
          </a:prstGeom>
          <a:noFill/>
          <a:ln>
            <a:noFill/>
          </a:ln>
        </p:spPr>
        <p:txBody>
          <a:bodyPr wrap="square" lIns="0" tIns="0" rIns="0" bIns="0" rtlCol="0">
            <a:noAutofit/>
          </a:bodyPr>
          <a:lstStyle/>
          <a:p>
            <a:pPr>
              <a:buFont typeface="Arial" pitchFamily="34" charset="0"/>
              <a:buChar char="•"/>
            </a:pPr>
            <a:r>
              <a:rPr lang="en-US" dirty="0" smtClean="0">
                <a:latin typeface="Palatino Linotype"/>
              </a:rPr>
              <a:t> For each segment, enter either the table name or constant value that you want</a:t>
            </a:r>
          </a:p>
          <a:p>
            <a:r>
              <a:rPr lang="en-US" dirty="0" smtClean="0">
                <a:latin typeface="Palatino Linotype"/>
              </a:rPr>
              <a:t>Receivables to use to get information.</a:t>
            </a:r>
          </a:p>
          <a:p>
            <a:pPr>
              <a:buFont typeface="Arial" pitchFamily="34" charset="0"/>
              <a:buChar char="•"/>
            </a:pPr>
            <a:r>
              <a:rPr lang="en-US" sz="1800" dirty="0" smtClean="0">
                <a:latin typeface="Palatino Linotype"/>
              </a:rPr>
              <a:t> Table Names: Bill To Site, </a:t>
            </a:r>
            <a:r>
              <a:rPr lang="en-US" sz="1800" dirty="0" err="1" smtClean="0">
                <a:latin typeface="Palatino Linotype"/>
              </a:rPr>
              <a:t>Drawee</a:t>
            </a:r>
            <a:r>
              <a:rPr lang="en-US" sz="1800" dirty="0" smtClean="0">
                <a:latin typeface="Palatino Linotype"/>
              </a:rPr>
              <a:t> Site, Remittance Banks, </a:t>
            </a:r>
            <a:r>
              <a:rPr lang="en-US" sz="1800" dirty="0" err="1" smtClean="0">
                <a:latin typeface="Palatino Linotype"/>
              </a:rPr>
              <a:t>Salesreps</a:t>
            </a:r>
            <a:r>
              <a:rPr lang="en-US" sz="1800" dirty="0" smtClean="0">
                <a:latin typeface="Palatino Linotype"/>
              </a:rPr>
              <a:t>, Standard Lines, Taxes and Transaction Types.</a:t>
            </a:r>
          </a:p>
          <a:p>
            <a:pPr>
              <a:buFont typeface="Arial" pitchFamily="34" charset="0"/>
              <a:buChar char="•"/>
            </a:pPr>
            <a:r>
              <a:rPr lang="en-US" dirty="0" smtClean="0">
                <a:latin typeface="Palatino Linotype"/>
              </a:rPr>
              <a:t> If you did not enter a Table Name, enter a Constant value for this segment</a:t>
            </a:r>
            <a:endParaRPr lang="en-US" sz="1800" dirty="0" smtClean="0"/>
          </a:p>
        </p:txBody>
      </p:sp>
      <p:sp>
        <p:nvSpPr>
          <p:cNvPr id="9" name="Oval 8"/>
          <p:cNvSpPr/>
          <p:nvPr/>
        </p:nvSpPr>
        <p:spPr>
          <a:xfrm>
            <a:off x="1524000" y="2362200"/>
            <a:ext cx="990600" cy="3048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10" name="Oval 9"/>
          <p:cNvSpPr/>
          <p:nvPr/>
        </p:nvSpPr>
        <p:spPr>
          <a:xfrm>
            <a:off x="2133600" y="3048000"/>
            <a:ext cx="990600" cy="3048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pic>
        <p:nvPicPr>
          <p:cNvPr id="11" name="~PP2046.WAV">
            <a:hlinkClick r:id="" action="ppaction://media"/>
          </p:cNvPr>
          <p:cNvPicPr>
            <a:picLocks noRot="1" noChangeAspect="1"/>
          </p:cNvPicPr>
          <p:nvPr>
            <a:wavAudioFile r:embed="rId1" name="~PP2046.WAV"/>
          </p:nvPr>
        </p:nvPicPr>
        <p:blipFill>
          <a:blip r:embed="rId5" cstate="print"/>
          <a:stretch>
            <a:fillRect/>
          </a:stretch>
        </p:blipFill>
        <p:spPr>
          <a:xfrm>
            <a:off x="8716963" y="6430963"/>
            <a:ext cx="304800" cy="304800"/>
          </a:xfrm>
          <a:prstGeom prst="rect">
            <a:avLst/>
          </a:prstGeom>
        </p:spPr>
      </p:pic>
    </p:spTree>
  </p:cSld>
  <p:clrMapOvr>
    <a:masterClrMapping/>
  </p:clrMapOvr>
  <p:transition advTm="359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53"/>
                                        </p:tgtEl>
                                        <p:attrNameLst>
                                          <p:attrName>style.visibility</p:attrName>
                                        </p:attrNameLst>
                                      </p:cBhvr>
                                      <p:to>
                                        <p:strVal val="visible"/>
                                      </p:to>
                                    </p:set>
                                    <p:anim calcmode="lin" valueType="num">
                                      <p:cBhvr additive="base">
                                        <p:cTn id="17" dur="500" fill="hold"/>
                                        <p:tgtEl>
                                          <p:spTgt spid="2053"/>
                                        </p:tgtEl>
                                        <p:attrNameLst>
                                          <p:attrName>ppt_x</p:attrName>
                                        </p:attrNameLst>
                                      </p:cBhvr>
                                      <p:tavLst>
                                        <p:tav tm="0">
                                          <p:val>
                                            <p:strVal val="#ppt_x"/>
                                          </p:val>
                                        </p:tav>
                                        <p:tav tm="100000">
                                          <p:val>
                                            <p:strVal val="#ppt_x"/>
                                          </p:val>
                                        </p:tav>
                                      </p:tavLst>
                                    </p:anim>
                                    <p:anim calcmode="lin" valueType="num">
                                      <p:cBhvr additive="base">
                                        <p:cTn id="18"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checkerboard(across)">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30" fill="hold" display="0">
                  <p:stCondLst>
                    <p:cond delay="indefinite"/>
                  </p:stCondLst>
                  <p:endCondLst>
                    <p:cond evt="onPrev" delay="0">
                      <p:tgtEl>
                        <p:sldTgt/>
                      </p:tgtEl>
                    </p:cond>
                    <p:cond evt="onStopAudio" delay="0">
                      <p:tgtEl>
                        <p:sldTgt/>
                      </p:tgtEl>
                    </p:cond>
                  </p:endCondLst>
                </p:cTn>
                <p:tgtEl>
                  <p:spTgt spid="11"/>
                </p:tgtEl>
              </p:cMediaNode>
            </p:audio>
          </p:childTnLst>
        </p:cTn>
      </p:par>
    </p:tnLst>
    <p:bldLst>
      <p:bldP spid="8" grpId="0"/>
      <p:bldP spid="9" grpId="0" animBg="1"/>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5|3.4|105.5|164.6|98.2"/>
</p:tagLst>
</file>

<file path=ppt/tags/tag2.xml><?xml version="1.0" encoding="utf-8"?>
<p:tagLst xmlns:a="http://schemas.openxmlformats.org/drawingml/2006/main" xmlns:r="http://schemas.openxmlformats.org/officeDocument/2006/relationships" xmlns:p="http://schemas.openxmlformats.org/presentationml/2006/main">
  <p:tag name="TIMING" val="|8.2|113.7|239.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rporate_PPT_Template_10x5.6_v2">
  <a:themeElements>
    <a:clrScheme name="Custom 2">
      <a:dk1>
        <a:srgbClr val="000000"/>
      </a:dk1>
      <a:lt1>
        <a:srgbClr val="FFFFFF"/>
      </a:lt1>
      <a:dk2>
        <a:srgbClr val="FF0000"/>
      </a:dk2>
      <a:lt2>
        <a:srgbClr val="C9C9C9"/>
      </a:lt2>
      <a:accent1>
        <a:srgbClr val="829E7E"/>
      </a:accent1>
      <a:accent2>
        <a:srgbClr val="7F7F7F"/>
      </a:accent2>
      <a:accent3>
        <a:srgbClr val="C8CC94"/>
      </a:accent3>
      <a:accent4>
        <a:srgbClr val="9FB3A9"/>
      </a:accent4>
      <a:accent5>
        <a:srgbClr val="5B6981"/>
      </a:accent5>
      <a:accent6>
        <a:srgbClr val="D3CAAF"/>
      </a:accent6>
      <a:hlink>
        <a:srgbClr val="0070C0"/>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a:noFill/>
        </a:ln>
      </a:spPr>
      <a:bodyPr lIns="0" tIns="0" rIns="0" bIns="0" rtlCol="0" anchor="t" anchorCtr="0"/>
      <a:lstStyle>
        <a:defPPr algn="l">
          <a:defRPr sz="1600" dirty="0" err="1"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spPr>
      <a:bodyPr wrap="square" lIns="0" tIns="0" rIns="0" bIns="0" rtlCol="0">
        <a:noAutofit/>
      </a:bodyPr>
      <a:lstStyle>
        <a:defPPr algn="l">
          <a:defRPr sz="18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751</TotalTime>
  <Words>919</Words>
  <Application>Microsoft Office PowerPoint</Application>
  <PresentationFormat>On-screen Show (4:3)</PresentationFormat>
  <Paragraphs>132</Paragraphs>
  <Slides>23</Slides>
  <Notes>6</Notes>
  <HiddenSlides>0</HiddenSlides>
  <MMClips>23</MMClip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Office Theme</vt:lpstr>
      <vt:lpstr>Corporate_PPT_Template_10x5.6_v2</vt:lpstr>
      <vt:lpstr>Auto Invoice</vt:lpstr>
      <vt:lpstr>Agenda</vt:lpstr>
      <vt:lpstr>Feature Overview</vt:lpstr>
      <vt:lpstr>Feature Overview</vt:lpstr>
      <vt:lpstr>Feature Overview</vt:lpstr>
      <vt:lpstr>Setup to Implement the Feature </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Company>Oracle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Billing Document Creation</dc:title>
  <dc:creator>Anilkumar Ghorakavi</dc:creator>
  <cp:lastModifiedBy>Anilkumar Ghorakavi</cp:lastModifiedBy>
  <cp:revision>21</cp:revision>
  <dcterms:created xsi:type="dcterms:W3CDTF">2013-06-25T18:15:24Z</dcterms:created>
  <dcterms:modified xsi:type="dcterms:W3CDTF">2013-11-28T21:09:36Z</dcterms:modified>
</cp:coreProperties>
</file>